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ags/tag2.xml" ContentType="application/vnd.openxmlformats-officedocument.presentationml.tags+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notesSlides/notesSlide3.xml" ContentType="application/vnd.openxmlformats-officedocument.presentationml.notesSlide+xml"/>
  <Override PartName="/ppt/tags/tag10.xml" ContentType="application/vnd.openxmlformats-officedocument.presentationml.tags+xml"/>
  <Override PartName="/ppt/notesSlides/notesSlide4.xml" ContentType="application/vnd.openxmlformats-officedocument.presentationml.notesSlide+xml"/>
  <Override PartName="/ppt/tags/tag11.xml" ContentType="application/vnd.openxmlformats-officedocument.presentationml.tags+xml"/>
  <Override PartName="/ppt/notesSlides/notesSlide5.xml" ContentType="application/vnd.openxmlformats-officedocument.presentationml.notesSlide+xml"/>
  <Override PartName="/ppt/tags/tag12.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notesSlides/notesSlide7.xml" ContentType="application/vnd.openxmlformats-officedocument.presentationml.notesSlide+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709" r:id="rId2"/>
  </p:sldMasterIdLst>
  <p:notesMasterIdLst>
    <p:notesMasterId r:id="rId17"/>
  </p:notesMasterIdLst>
  <p:sldIdLst>
    <p:sldId id="2113416965" r:id="rId3"/>
    <p:sldId id="2113418127" r:id="rId4"/>
    <p:sldId id="2113418132" r:id="rId5"/>
    <p:sldId id="2113417879" r:id="rId6"/>
    <p:sldId id="2113418135" r:id="rId7"/>
    <p:sldId id="2113418137" r:id="rId8"/>
    <p:sldId id="2113418138" r:id="rId9"/>
    <p:sldId id="2113418139" r:id="rId10"/>
    <p:sldId id="2113418140" r:id="rId11"/>
    <p:sldId id="2113418141" r:id="rId12"/>
    <p:sldId id="2113418142" r:id="rId13"/>
    <p:sldId id="2113418143" r:id="rId14"/>
    <p:sldId id="2113418144" r:id="rId15"/>
    <p:sldId id="2113418146" r:id="rId16"/>
  </p:sldIdLst>
  <p:sldSz cx="12192000" cy="6858000"/>
  <p:notesSz cx="6858000" cy="9144000"/>
  <p:embeddedFontLst>
    <p:embeddedFont>
      <p:font typeface="Avenir Next LT Pro" panose="020B0504020202020204" pitchFamily="34" charset="0"/>
      <p:regular r:id="rId18"/>
      <p:bold r:id="rId19"/>
      <p:italic r:id="rId20"/>
      <p:boldItalic r:id="rId21"/>
    </p:embeddedFon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Lst>
  <p:custDataLst>
    <p:tags r:id="rId30"/>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3840">
          <p15:clr>
            <a:srgbClr val="A4A3A4"/>
          </p15:clr>
        </p15:guide>
        <p15:guide id="2" orient="horz" pos="1248">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NNEboWa11E9+ZLRXo+c6+trJGP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41A7511-C7DE-4DF2-B81F-9EB11DA820DC}">
  <a:tblStyle styleId="{F41A7511-C7DE-4DF2-B81F-9EB11DA820DC}" styleName="Table_0">
    <a:wholeTbl>
      <a:tcTxStyle b="off" i="off">
        <a:font>
          <a:latin typeface="Avenir Next LT Pro"/>
          <a:ea typeface="Avenir Next LT Pro"/>
          <a:cs typeface="Avenir Next LT Pro"/>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8F1E6"/>
          </a:solidFill>
        </a:fill>
      </a:tcStyle>
    </a:wholeTbl>
    <a:band1H>
      <a:tcTxStyle b="off" i="off"/>
      <a:tcStyle>
        <a:tcBdr/>
        <a:fill>
          <a:solidFill>
            <a:srgbClr val="F1E1CA"/>
          </a:solidFill>
        </a:fill>
      </a:tcStyle>
    </a:band1H>
    <a:band2H>
      <a:tcTxStyle b="off" i="off"/>
      <a:tcStyle>
        <a:tcBdr/>
      </a:tcStyle>
    </a:band2H>
    <a:band1V>
      <a:tcTxStyle b="off" i="off"/>
      <a:tcStyle>
        <a:tcBdr/>
        <a:fill>
          <a:solidFill>
            <a:srgbClr val="F1E1CA"/>
          </a:solidFill>
        </a:fill>
      </a:tcStyle>
    </a:band1V>
    <a:band2V>
      <a:tcTxStyle b="off" i="off"/>
      <a:tcStyle>
        <a:tcBdr/>
      </a:tcStyle>
    </a:band2V>
    <a:lastCol>
      <a:tcTxStyle b="on" i="off">
        <a:font>
          <a:latin typeface="Avenir Next LT Pro"/>
          <a:ea typeface="Avenir Next LT Pro"/>
          <a:cs typeface="Avenir Next LT Pro"/>
        </a:font>
        <a:schemeClr val="lt1"/>
      </a:tcTxStyle>
      <a:tcStyle>
        <a:tcBdr/>
        <a:fill>
          <a:solidFill>
            <a:schemeClr val="accent1"/>
          </a:solidFill>
        </a:fill>
      </a:tcStyle>
    </a:lastCol>
    <a:firstCol>
      <a:tcTxStyle b="on" i="off">
        <a:font>
          <a:latin typeface="Avenir Next LT Pro"/>
          <a:ea typeface="Avenir Next LT Pro"/>
          <a:cs typeface="Avenir Next LT Pro"/>
        </a:font>
        <a:schemeClr val="lt1"/>
      </a:tcTxStyle>
      <a:tcStyle>
        <a:tcBdr/>
        <a:fill>
          <a:solidFill>
            <a:schemeClr val="accent1"/>
          </a:solidFill>
        </a:fill>
      </a:tcStyle>
    </a:firstCol>
    <a:lastRow>
      <a:tcTxStyle b="on" i="off">
        <a:font>
          <a:latin typeface="Avenir Next LT Pro"/>
          <a:ea typeface="Avenir Next LT Pro"/>
          <a:cs typeface="Avenir Next LT Pro"/>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venir Next LT Pro"/>
          <a:ea typeface="Avenir Next LT Pro"/>
          <a:cs typeface="Avenir Next LT Pro"/>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DC4A684B-530B-430D-9B55-5C7B391D4BFF}"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465" autoAdjust="0"/>
    <p:restoredTop sz="93792" autoAdjust="0"/>
  </p:normalViewPr>
  <p:slideViewPr>
    <p:cSldViewPr snapToGrid="0">
      <p:cViewPr varScale="1">
        <p:scale>
          <a:sx n="114" d="100"/>
          <a:sy n="114" d="100"/>
        </p:scale>
        <p:origin x="444" y="102"/>
      </p:cViewPr>
      <p:guideLst>
        <p:guide pos="3840"/>
        <p:guide orient="horz" pos="1248"/>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1.xml"/><Relationship Id="rId21" Type="http://schemas.openxmlformats.org/officeDocument/2006/relationships/font" Target="fonts/font4.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font" Target="fonts/font1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font" Target="fonts/font2.fntdata"/><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tags" Target="tags/tag1.xml"/><Relationship Id="rId43" Type="http://schemas.openxmlformats.org/officeDocument/2006/relationships/theme" Target="theme/theme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55C463-86C1-4958-B9A5-9C73A8C57456}"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417B4318-2C24-45CE-ABAF-5994A1DBF5AB}">
      <dgm:prSet phldrT="[Text]" custT="1"/>
      <dgm:spPr>
        <a:solidFill>
          <a:schemeClr val="accent3"/>
        </a:solidFill>
      </dgm:spPr>
      <dgm:t>
        <a:bodyPr/>
        <a:lstStyle/>
        <a:p>
          <a:r>
            <a:rPr lang="en-US" sz="1200" b="1" dirty="0">
              <a:latin typeface="Avenir Next LT Pro" panose="020B0504020202020204" pitchFamily="34" charset="0"/>
            </a:rPr>
            <a:t>Sales Enablement Charter</a:t>
          </a:r>
        </a:p>
      </dgm:t>
    </dgm:pt>
    <dgm:pt modelId="{EC3DD7F3-8D72-49C0-92F1-EEA380FEB38D}" type="parTrans" cxnId="{E8CA1296-EE0D-40EF-9688-7A9994445E8D}">
      <dgm:prSet/>
      <dgm:spPr/>
      <dgm:t>
        <a:bodyPr/>
        <a:lstStyle/>
        <a:p>
          <a:endParaRPr lang="en-US" sz="2000" b="1">
            <a:latin typeface="Avenir Next LT Pro" panose="020B0504020202020204" pitchFamily="34" charset="0"/>
          </a:endParaRPr>
        </a:p>
      </dgm:t>
    </dgm:pt>
    <dgm:pt modelId="{9BC94CCF-FCBA-4B27-83B3-621AE0F23A5B}" type="sibTrans" cxnId="{E8CA1296-EE0D-40EF-9688-7A9994445E8D}">
      <dgm:prSet/>
      <dgm:spPr/>
      <dgm:t>
        <a:bodyPr/>
        <a:lstStyle/>
        <a:p>
          <a:endParaRPr lang="en-US" sz="2000" b="1">
            <a:latin typeface="Avenir Next LT Pro" panose="020B0504020202020204" pitchFamily="34" charset="0"/>
          </a:endParaRPr>
        </a:p>
      </dgm:t>
    </dgm:pt>
    <dgm:pt modelId="{22144050-C6AC-4689-83A2-944346BF9999}">
      <dgm:prSet phldrT="[Text]" custT="1"/>
      <dgm:spPr>
        <a:solidFill>
          <a:schemeClr val="accent3"/>
        </a:solidFill>
      </dgm:spPr>
      <dgm:t>
        <a:bodyPr/>
        <a:lstStyle/>
        <a:p>
          <a:r>
            <a:rPr lang="en-US" sz="1200" b="1" dirty="0">
              <a:latin typeface="Avenir Next LT Pro" panose="020B0504020202020204" pitchFamily="34" charset="0"/>
            </a:rPr>
            <a:t>Sales Content Guidance</a:t>
          </a:r>
        </a:p>
      </dgm:t>
    </dgm:pt>
    <dgm:pt modelId="{A8ED071E-A0DC-472E-8742-862C778A2FE6}" type="parTrans" cxnId="{8C1E4B4A-0967-48E2-8002-45C0E6B50327}">
      <dgm:prSet/>
      <dgm:spPr/>
      <dgm:t>
        <a:bodyPr/>
        <a:lstStyle/>
        <a:p>
          <a:endParaRPr lang="en-US" sz="2000" b="1">
            <a:latin typeface="Avenir Next LT Pro" panose="020B0504020202020204" pitchFamily="34" charset="0"/>
          </a:endParaRPr>
        </a:p>
      </dgm:t>
    </dgm:pt>
    <dgm:pt modelId="{0B26DA00-12C3-4BA3-8E9F-DD0D423D1257}" type="sibTrans" cxnId="{8C1E4B4A-0967-48E2-8002-45C0E6B50327}">
      <dgm:prSet/>
      <dgm:spPr/>
      <dgm:t>
        <a:bodyPr/>
        <a:lstStyle/>
        <a:p>
          <a:endParaRPr lang="en-US" sz="2000" b="1">
            <a:latin typeface="Avenir Next LT Pro" panose="020B0504020202020204" pitchFamily="34" charset="0"/>
          </a:endParaRPr>
        </a:p>
      </dgm:t>
    </dgm:pt>
    <dgm:pt modelId="{70D4D67C-B0B0-4864-9DE5-250855736D40}">
      <dgm:prSet phldrT="[Text]" custT="1"/>
      <dgm:spPr>
        <a:solidFill>
          <a:schemeClr val="accent3"/>
        </a:solidFill>
      </dgm:spPr>
      <dgm:t>
        <a:bodyPr/>
        <a:lstStyle/>
        <a:p>
          <a:r>
            <a:rPr lang="en-US" sz="1200" b="1" dirty="0">
              <a:latin typeface="Avenir Next LT Pro" panose="020B0504020202020204" pitchFamily="34" charset="0"/>
            </a:rPr>
            <a:t>Playbook Development</a:t>
          </a:r>
        </a:p>
      </dgm:t>
    </dgm:pt>
    <dgm:pt modelId="{9E4B8059-B163-4058-9D3C-1841864C416D}" type="parTrans" cxnId="{821D3526-D32D-409A-AF79-6415054F173A}">
      <dgm:prSet/>
      <dgm:spPr/>
      <dgm:t>
        <a:bodyPr/>
        <a:lstStyle/>
        <a:p>
          <a:endParaRPr lang="en-US" sz="2000" b="1">
            <a:latin typeface="Avenir Next LT Pro" panose="020B0504020202020204" pitchFamily="34" charset="0"/>
          </a:endParaRPr>
        </a:p>
      </dgm:t>
    </dgm:pt>
    <dgm:pt modelId="{450B738E-DBA5-425B-BC32-0E85C10228B4}" type="sibTrans" cxnId="{821D3526-D32D-409A-AF79-6415054F173A}">
      <dgm:prSet/>
      <dgm:spPr/>
      <dgm:t>
        <a:bodyPr/>
        <a:lstStyle/>
        <a:p>
          <a:endParaRPr lang="en-US" sz="2000" b="1">
            <a:latin typeface="Avenir Next LT Pro" panose="020B0504020202020204" pitchFamily="34" charset="0"/>
          </a:endParaRPr>
        </a:p>
      </dgm:t>
    </dgm:pt>
    <dgm:pt modelId="{C6A0FB61-9D67-4E24-BEC8-CA8829B42092}">
      <dgm:prSet phldrT="[Text]" custT="1"/>
      <dgm:spPr>
        <a:solidFill>
          <a:schemeClr val="accent3"/>
        </a:solidFill>
      </dgm:spPr>
      <dgm:t>
        <a:bodyPr/>
        <a:lstStyle/>
        <a:p>
          <a:r>
            <a:rPr lang="en-US" sz="1200" b="1" dirty="0">
              <a:latin typeface="Avenir Next LT Pro" panose="020B0504020202020204" pitchFamily="34" charset="0"/>
            </a:rPr>
            <a:t>Sales Training</a:t>
          </a:r>
        </a:p>
      </dgm:t>
    </dgm:pt>
    <dgm:pt modelId="{D43DEC07-2610-47E0-980C-D3F98A7746A4}" type="parTrans" cxnId="{C282B1C1-7D63-4A8F-9578-56CE8A48F7C7}">
      <dgm:prSet/>
      <dgm:spPr/>
      <dgm:t>
        <a:bodyPr/>
        <a:lstStyle/>
        <a:p>
          <a:endParaRPr lang="en-US" sz="2000" b="1">
            <a:latin typeface="Avenir Next LT Pro" panose="020B0504020202020204" pitchFamily="34" charset="0"/>
          </a:endParaRPr>
        </a:p>
      </dgm:t>
    </dgm:pt>
    <dgm:pt modelId="{8F0D1C05-B7FC-4B1C-A520-3AA838D3EA1E}" type="sibTrans" cxnId="{C282B1C1-7D63-4A8F-9578-56CE8A48F7C7}">
      <dgm:prSet/>
      <dgm:spPr/>
      <dgm:t>
        <a:bodyPr/>
        <a:lstStyle/>
        <a:p>
          <a:endParaRPr lang="en-US" sz="2000" b="1">
            <a:latin typeface="Avenir Next LT Pro" panose="020B0504020202020204" pitchFamily="34" charset="0"/>
          </a:endParaRPr>
        </a:p>
      </dgm:t>
    </dgm:pt>
    <dgm:pt modelId="{9EE8DAA2-215E-4C8D-AA9E-32744C913549}">
      <dgm:prSet phldrT="[Text]" custT="1"/>
      <dgm:spPr>
        <a:solidFill>
          <a:schemeClr val="accent3"/>
        </a:solidFill>
      </dgm:spPr>
      <dgm:t>
        <a:bodyPr/>
        <a:lstStyle/>
        <a:p>
          <a:r>
            <a:rPr lang="en-US" sz="1200" b="1" dirty="0">
              <a:latin typeface="Avenir Next LT Pro" panose="020B0504020202020204" pitchFamily="34" charset="0"/>
            </a:rPr>
            <a:t>Certification</a:t>
          </a:r>
        </a:p>
      </dgm:t>
    </dgm:pt>
    <dgm:pt modelId="{9B16ECD4-B783-4876-8D72-615026B636CB}" type="parTrans" cxnId="{CF3463DE-933A-4E2A-BF33-4261EB06EE2A}">
      <dgm:prSet/>
      <dgm:spPr/>
      <dgm:t>
        <a:bodyPr/>
        <a:lstStyle/>
        <a:p>
          <a:endParaRPr lang="en-US" sz="2000" b="1">
            <a:latin typeface="Avenir Next LT Pro" panose="020B0504020202020204" pitchFamily="34" charset="0"/>
          </a:endParaRPr>
        </a:p>
      </dgm:t>
    </dgm:pt>
    <dgm:pt modelId="{5BB538B8-0681-4AD5-876D-34E01F03B055}" type="sibTrans" cxnId="{CF3463DE-933A-4E2A-BF33-4261EB06EE2A}">
      <dgm:prSet/>
      <dgm:spPr/>
      <dgm:t>
        <a:bodyPr/>
        <a:lstStyle/>
        <a:p>
          <a:endParaRPr lang="en-US" sz="2000" b="1">
            <a:latin typeface="Avenir Next LT Pro" panose="020B0504020202020204" pitchFamily="34" charset="0"/>
          </a:endParaRPr>
        </a:p>
      </dgm:t>
    </dgm:pt>
    <dgm:pt modelId="{8FF6A8A5-F0AE-4329-8E8C-B76DB8E350E7}">
      <dgm:prSet custT="1"/>
      <dgm:spPr>
        <a:solidFill>
          <a:schemeClr val="accent3"/>
        </a:solidFill>
      </dgm:spPr>
      <dgm:t>
        <a:bodyPr/>
        <a:lstStyle/>
        <a:p>
          <a:r>
            <a:rPr lang="en-US" sz="1200" b="1" dirty="0">
              <a:latin typeface="Avenir Next LT Pro" panose="020B0504020202020204" pitchFamily="34" charset="0"/>
            </a:rPr>
            <a:t>Coaching</a:t>
          </a:r>
        </a:p>
      </dgm:t>
    </dgm:pt>
    <dgm:pt modelId="{F8230DCB-8CFA-4386-B5D5-AFEF215F9450}" type="parTrans" cxnId="{649EE5F2-3DA1-4160-A050-6C46F99825D6}">
      <dgm:prSet/>
      <dgm:spPr/>
      <dgm:t>
        <a:bodyPr/>
        <a:lstStyle/>
        <a:p>
          <a:endParaRPr lang="en-US" sz="2000" b="1">
            <a:latin typeface="Avenir Next LT Pro" panose="020B0504020202020204" pitchFamily="34" charset="0"/>
          </a:endParaRPr>
        </a:p>
      </dgm:t>
    </dgm:pt>
    <dgm:pt modelId="{6281C41B-EAE4-4FEA-90C0-7AA99A39E285}" type="sibTrans" cxnId="{649EE5F2-3DA1-4160-A050-6C46F99825D6}">
      <dgm:prSet/>
      <dgm:spPr/>
      <dgm:t>
        <a:bodyPr/>
        <a:lstStyle/>
        <a:p>
          <a:endParaRPr lang="en-US" sz="2000" b="1">
            <a:latin typeface="Avenir Next LT Pro" panose="020B0504020202020204" pitchFamily="34" charset="0"/>
          </a:endParaRPr>
        </a:p>
      </dgm:t>
    </dgm:pt>
    <dgm:pt modelId="{38E21059-3255-4633-A246-E5AC20B5A711}">
      <dgm:prSet custT="1"/>
      <dgm:spPr>
        <a:solidFill>
          <a:schemeClr val="accent3"/>
        </a:solidFill>
      </dgm:spPr>
      <dgm:t>
        <a:bodyPr/>
        <a:lstStyle/>
        <a:p>
          <a:r>
            <a:rPr lang="en-US" sz="1200" b="1" dirty="0">
              <a:solidFill>
                <a:schemeClr val="bg1"/>
              </a:solidFill>
              <a:latin typeface="Avenir Next LT Pro" panose="020B0504020202020204" pitchFamily="34" charset="0"/>
            </a:rPr>
            <a:t>Measurement</a:t>
          </a:r>
        </a:p>
      </dgm:t>
    </dgm:pt>
    <dgm:pt modelId="{6EDD7D79-1B4A-4606-91F4-C82B5680FCAF}" type="parTrans" cxnId="{19A87C5F-B06E-46DA-9738-E6AF123FAEB0}">
      <dgm:prSet/>
      <dgm:spPr/>
      <dgm:t>
        <a:bodyPr/>
        <a:lstStyle/>
        <a:p>
          <a:endParaRPr lang="en-US" sz="2000" b="1">
            <a:latin typeface="Avenir Next LT Pro" panose="020B0504020202020204" pitchFamily="34" charset="0"/>
          </a:endParaRPr>
        </a:p>
      </dgm:t>
    </dgm:pt>
    <dgm:pt modelId="{FCDA226C-4D3A-4F0F-A693-DDE9A53ED347}" type="sibTrans" cxnId="{19A87C5F-B06E-46DA-9738-E6AF123FAEB0}">
      <dgm:prSet/>
      <dgm:spPr/>
      <dgm:t>
        <a:bodyPr/>
        <a:lstStyle/>
        <a:p>
          <a:endParaRPr lang="en-US" sz="2000" b="1">
            <a:latin typeface="Avenir Next LT Pro" panose="020B0504020202020204" pitchFamily="34" charset="0"/>
          </a:endParaRPr>
        </a:p>
      </dgm:t>
    </dgm:pt>
    <dgm:pt modelId="{D35E5BA5-62F9-43C7-879F-FD4FCA7BBA8D}">
      <dgm:prSet custT="1"/>
      <dgm:spPr>
        <a:solidFill>
          <a:schemeClr val="accent3"/>
        </a:solidFill>
      </dgm:spPr>
      <dgm:t>
        <a:bodyPr/>
        <a:lstStyle/>
        <a:p>
          <a:r>
            <a:rPr lang="en-US" sz="1200" b="1" dirty="0">
              <a:latin typeface="Avenir Next LT Pro" panose="020B0504020202020204" pitchFamily="34" charset="0"/>
            </a:rPr>
            <a:t>Technology Roadmap</a:t>
          </a:r>
        </a:p>
      </dgm:t>
    </dgm:pt>
    <dgm:pt modelId="{27AC57DD-59F2-49F5-83AC-5B2A54D18F2E}" type="parTrans" cxnId="{BA52BB2B-DE67-4156-A937-3B6C59FD0E32}">
      <dgm:prSet/>
      <dgm:spPr/>
      <dgm:t>
        <a:bodyPr/>
        <a:lstStyle/>
        <a:p>
          <a:endParaRPr lang="en-US" sz="2000" b="1">
            <a:latin typeface="Avenir Next LT Pro" panose="020B0504020202020204" pitchFamily="34" charset="0"/>
          </a:endParaRPr>
        </a:p>
      </dgm:t>
    </dgm:pt>
    <dgm:pt modelId="{2C863B65-E76B-43CC-96D4-DE6C1C8B83C8}" type="sibTrans" cxnId="{BA52BB2B-DE67-4156-A937-3B6C59FD0E32}">
      <dgm:prSet/>
      <dgm:spPr/>
      <dgm:t>
        <a:bodyPr/>
        <a:lstStyle/>
        <a:p>
          <a:endParaRPr lang="en-US" sz="2000" b="1">
            <a:latin typeface="Avenir Next LT Pro" panose="020B0504020202020204" pitchFamily="34" charset="0"/>
          </a:endParaRPr>
        </a:p>
      </dgm:t>
    </dgm:pt>
    <dgm:pt modelId="{EF2BB95E-977D-4A17-BE51-A52D0F13D84F}" type="pres">
      <dgm:prSet presAssocID="{CD55C463-86C1-4958-B9A5-9C73A8C57456}" presName="Name0" presStyleCnt="0">
        <dgm:presLayoutVars>
          <dgm:dir/>
          <dgm:resizeHandles val="exact"/>
        </dgm:presLayoutVars>
      </dgm:prSet>
      <dgm:spPr/>
    </dgm:pt>
    <dgm:pt modelId="{79FD3A3C-6B90-4DA1-8DA0-08CE5B2EE94B}" type="pres">
      <dgm:prSet presAssocID="{CD55C463-86C1-4958-B9A5-9C73A8C57456}" presName="cycle" presStyleCnt="0"/>
      <dgm:spPr/>
    </dgm:pt>
    <dgm:pt modelId="{995B2C08-2B00-46DF-B65C-2D1C8516E81C}" type="pres">
      <dgm:prSet presAssocID="{417B4318-2C24-45CE-ABAF-5994A1DBF5AB}" presName="nodeFirstNode" presStyleLbl="node1" presStyleIdx="0" presStyleCnt="8">
        <dgm:presLayoutVars>
          <dgm:bulletEnabled val="1"/>
        </dgm:presLayoutVars>
      </dgm:prSet>
      <dgm:spPr/>
    </dgm:pt>
    <dgm:pt modelId="{7EC3E843-94A5-4E12-911C-BFA0A02CFA74}" type="pres">
      <dgm:prSet presAssocID="{9BC94CCF-FCBA-4B27-83B3-621AE0F23A5B}" presName="sibTransFirstNode" presStyleLbl="bgShp" presStyleIdx="0" presStyleCnt="1"/>
      <dgm:spPr/>
    </dgm:pt>
    <dgm:pt modelId="{61025C12-3104-42D6-8984-41676FDFAD90}" type="pres">
      <dgm:prSet presAssocID="{22144050-C6AC-4689-83A2-944346BF9999}" presName="nodeFollowingNodes" presStyleLbl="node1" presStyleIdx="1" presStyleCnt="8">
        <dgm:presLayoutVars>
          <dgm:bulletEnabled val="1"/>
        </dgm:presLayoutVars>
      </dgm:prSet>
      <dgm:spPr/>
    </dgm:pt>
    <dgm:pt modelId="{F6B68D41-C350-4A33-B1BF-A5ECAE0F07EB}" type="pres">
      <dgm:prSet presAssocID="{70D4D67C-B0B0-4864-9DE5-250855736D40}" presName="nodeFollowingNodes" presStyleLbl="node1" presStyleIdx="2" presStyleCnt="8">
        <dgm:presLayoutVars>
          <dgm:bulletEnabled val="1"/>
        </dgm:presLayoutVars>
      </dgm:prSet>
      <dgm:spPr/>
    </dgm:pt>
    <dgm:pt modelId="{07605DC1-5DC4-4310-B089-9CEF7D9BC846}" type="pres">
      <dgm:prSet presAssocID="{C6A0FB61-9D67-4E24-BEC8-CA8829B42092}" presName="nodeFollowingNodes" presStyleLbl="node1" presStyleIdx="3" presStyleCnt="8">
        <dgm:presLayoutVars>
          <dgm:bulletEnabled val="1"/>
        </dgm:presLayoutVars>
      </dgm:prSet>
      <dgm:spPr/>
    </dgm:pt>
    <dgm:pt modelId="{66D480A6-F263-4AE1-83E3-2E54B8B09BD5}" type="pres">
      <dgm:prSet presAssocID="{9EE8DAA2-215E-4C8D-AA9E-32744C913549}" presName="nodeFollowingNodes" presStyleLbl="node1" presStyleIdx="4" presStyleCnt="8">
        <dgm:presLayoutVars>
          <dgm:bulletEnabled val="1"/>
        </dgm:presLayoutVars>
      </dgm:prSet>
      <dgm:spPr/>
    </dgm:pt>
    <dgm:pt modelId="{DB57C66C-812C-4157-B833-FCFDF7A30FC1}" type="pres">
      <dgm:prSet presAssocID="{8FF6A8A5-F0AE-4329-8E8C-B76DB8E350E7}" presName="nodeFollowingNodes" presStyleLbl="node1" presStyleIdx="5" presStyleCnt="8">
        <dgm:presLayoutVars>
          <dgm:bulletEnabled val="1"/>
        </dgm:presLayoutVars>
      </dgm:prSet>
      <dgm:spPr/>
    </dgm:pt>
    <dgm:pt modelId="{74FAA5FE-95AD-41B2-A9AC-8EE245E833B4}" type="pres">
      <dgm:prSet presAssocID="{38E21059-3255-4633-A246-E5AC20B5A711}" presName="nodeFollowingNodes" presStyleLbl="node1" presStyleIdx="6" presStyleCnt="8">
        <dgm:presLayoutVars>
          <dgm:bulletEnabled val="1"/>
        </dgm:presLayoutVars>
      </dgm:prSet>
      <dgm:spPr/>
    </dgm:pt>
    <dgm:pt modelId="{CA84887C-8593-4777-9B25-F4A37F895143}" type="pres">
      <dgm:prSet presAssocID="{D35E5BA5-62F9-43C7-879F-FD4FCA7BBA8D}" presName="nodeFollowingNodes" presStyleLbl="node1" presStyleIdx="7" presStyleCnt="8">
        <dgm:presLayoutVars>
          <dgm:bulletEnabled val="1"/>
        </dgm:presLayoutVars>
      </dgm:prSet>
      <dgm:spPr/>
    </dgm:pt>
  </dgm:ptLst>
  <dgm:cxnLst>
    <dgm:cxn modelId="{821D3526-D32D-409A-AF79-6415054F173A}" srcId="{CD55C463-86C1-4958-B9A5-9C73A8C57456}" destId="{70D4D67C-B0B0-4864-9DE5-250855736D40}" srcOrd="2" destOrd="0" parTransId="{9E4B8059-B163-4058-9D3C-1841864C416D}" sibTransId="{450B738E-DBA5-425B-BC32-0E85C10228B4}"/>
    <dgm:cxn modelId="{BA52BB2B-DE67-4156-A937-3B6C59FD0E32}" srcId="{CD55C463-86C1-4958-B9A5-9C73A8C57456}" destId="{D35E5BA5-62F9-43C7-879F-FD4FCA7BBA8D}" srcOrd="7" destOrd="0" parTransId="{27AC57DD-59F2-49F5-83AC-5B2A54D18F2E}" sibTransId="{2C863B65-E76B-43CC-96D4-DE6C1C8B83C8}"/>
    <dgm:cxn modelId="{24607939-F6C3-49E4-9B87-6250E5E320FD}" type="presOf" srcId="{9EE8DAA2-215E-4C8D-AA9E-32744C913549}" destId="{66D480A6-F263-4AE1-83E3-2E54B8B09BD5}" srcOrd="0" destOrd="0" presId="urn:microsoft.com/office/officeart/2005/8/layout/cycle3"/>
    <dgm:cxn modelId="{19A87C5F-B06E-46DA-9738-E6AF123FAEB0}" srcId="{CD55C463-86C1-4958-B9A5-9C73A8C57456}" destId="{38E21059-3255-4633-A246-E5AC20B5A711}" srcOrd="6" destOrd="0" parTransId="{6EDD7D79-1B4A-4606-91F4-C82B5680FCAF}" sibTransId="{FCDA226C-4D3A-4F0F-A693-DDE9A53ED347}"/>
    <dgm:cxn modelId="{F73F4E60-4DBF-4522-9A2F-30153EB19B9E}" type="presOf" srcId="{CD55C463-86C1-4958-B9A5-9C73A8C57456}" destId="{EF2BB95E-977D-4A17-BE51-A52D0F13D84F}" srcOrd="0" destOrd="0" presId="urn:microsoft.com/office/officeart/2005/8/layout/cycle3"/>
    <dgm:cxn modelId="{8C1E4B4A-0967-48E2-8002-45C0E6B50327}" srcId="{CD55C463-86C1-4958-B9A5-9C73A8C57456}" destId="{22144050-C6AC-4689-83A2-944346BF9999}" srcOrd="1" destOrd="0" parTransId="{A8ED071E-A0DC-472E-8742-862C778A2FE6}" sibTransId="{0B26DA00-12C3-4BA3-8E9F-DD0D423D1257}"/>
    <dgm:cxn modelId="{AA0EC86A-3762-4108-9897-AB04360079E3}" type="presOf" srcId="{9BC94CCF-FCBA-4B27-83B3-621AE0F23A5B}" destId="{7EC3E843-94A5-4E12-911C-BFA0A02CFA74}" srcOrd="0" destOrd="0" presId="urn:microsoft.com/office/officeart/2005/8/layout/cycle3"/>
    <dgm:cxn modelId="{E7DA7376-16AB-44EB-BEDD-5AD6F51F3482}" type="presOf" srcId="{70D4D67C-B0B0-4864-9DE5-250855736D40}" destId="{F6B68D41-C350-4A33-B1BF-A5ECAE0F07EB}" srcOrd="0" destOrd="0" presId="urn:microsoft.com/office/officeart/2005/8/layout/cycle3"/>
    <dgm:cxn modelId="{E8CA1296-EE0D-40EF-9688-7A9994445E8D}" srcId="{CD55C463-86C1-4958-B9A5-9C73A8C57456}" destId="{417B4318-2C24-45CE-ABAF-5994A1DBF5AB}" srcOrd="0" destOrd="0" parTransId="{EC3DD7F3-8D72-49C0-92F1-EEA380FEB38D}" sibTransId="{9BC94CCF-FCBA-4B27-83B3-621AE0F23A5B}"/>
    <dgm:cxn modelId="{5BFCEBBE-CA3B-47B3-8F64-8EBA316C8593}" type="presOf" srcId="{C6A0FB61-9D67-4E24-BEC8-CA8829B42092}" destId="{07605DC1-5DC4-4310-B089-9CEF7D9BC846}" srcOrd="0" destOrd="0" presId="urn:microsoft.com/office/officeart/2005/8/layout/cycle3"/>
    <dgm:cxn modelId="{C282B1C1-7D63-4A8F-9578-56CE8A48F7C7}" srcId="{CD55C463-86C1-4958-B9A5-9C73A8C57456}" destId="{C6A0FB61-9D67-4E24-BEC8-CA8829B42092}" srcOrd="3" destOrd="0" parTransId="{D43DEC07-2610-47E0-980C-D3F98A7746A4}" sibTransId="{8F0D1C05-B7FC-4B1C-A520-3AA838D3EA1E}"/>
    <dgm:cxn modelId="{C984E9C1-1B45-4CEB-A7D3-C9895BE4098C}" type="presOf" srcId="{8FF6A8A5-F0AE-4329-8E8C-B76DB8E350E7}" destId="{DB57C66C-812C-4157-B833-FCFDF7A30FC1}" srcOrd="0" destOrd="0" presId="urn:microsoft.com/office/officeart/2005/8/layout/cycle3"/>
    <dgm:cxn modelId="{C77DD4D1-354F-42AB-985F-32685DD29CE7}" type="presOf" srcId="{D35E5BA5-62F9-43C7-879F-FD4FCA7BBA8D}" destId="{CA84887C-8593-4777-9B25-F4A37F895143}" srcOrd="0" destOrd="0" presId="urn:microsoft.com/office/officeart/2005/8/layout/cycle3"/>
    <dgm:cxn modelId="{CF3463DE-933A-4E2A-BF33-4261EB06EE2A}" srcId="{CD55C463-86C1-4958-B9A5-9C73A8C57456}" destId="{9EE8DAA2-215E-4C8D-AA9E-32744C913549}" srcOrd="4" destOrd="0" parTransId="{9B16ECD4-B783-4876-8D72-615026B636CB}" sibTransId="{5BB538B8-0681-4AD5-876D-34E01F03B055}"/>
    <dgm:cxn modelId="{DAC7BCEA-1403-4CBA-BC05-CD281E77BB60}" type="presOf" srcId="{417B4318-2C24-45CE-ABAF-5994A1DBF5AB}" destId="{995B2C08-2B00-46DF-B65C-2D1C8516E81C}" srcOrd="0" destOrd="0" presId="urn:microsoft.com/office/officeart/2005/8/layout/cycle3"/>
    <dgm:cxn modelId="{D4941DEC-3FAF-49E9-8F86-84A7AFB0C7A1}" type="presOf" srcId="{22144050-C6AC-4689-83A2-944346BF9999}" destId="{61025C12-3104-42D6-8984-41676FDFAD90}" srcOrd="0" destOrd="0" presId="urn:microsoft.com/office/officeart/2005/8/layout/cycle3"/>
    <dgm:cxn modelId="{649EE5F2-3DA1-4160-A050-6C46F99825D6}" srcId="{CD55C463-86C1-4958-B9A5-9C73A8C57456}" destId="{8FF6A8A5-F0AE-4329-8E8C-B76DB8E350E7}" srcOrd="5" destOrd="0" parTransId="{F8230DCB-8CFA-4386-B5D5-AFEF215F9450}" sibTransId="{6281C41B-EAE4-4FEA-90C0-7AA99A39E285}"/>
    <dgm:cxn modelId="{6A0654F8-A156-44B7-8433-837F4A86B824}" type="presOf" srcId="{38E21059-3255-4633-A246-E5AC20B5A711}" destId="{74FAA5FE-95AD-41B2-A9AC-8EE245E833B4}" srcOrd="0" destOrd="0" presId="urn:microsoft.com/office/officeart/2005/8/layout/cycle3"/>
    <dgm:cxn modelId="{7C18F8C0-1616-49C6-B8EB-9EE529E13FA1}" type="presParOf" srcId="{EF2BB95E-977D-4A17-BE51-A52D0F13D84F}" destId="{79FD3A3C-6B90-4DA1-8DA0-08CE5B2EE94B}" srcOrd="0" destOrd="0" presId="urn:microsoft.com/office/officeart/2005/8/layout/cycle3"/>
    <dgm:cxn modelId="{0659FEDD-1BB4-4EFA-AD2B-2FA6D94CFB0F}" type="presParOf" srcId="{79FD3A3C-6B90-4DA1-8DA0-08CE5B2EE94B}" destId="{995B2C08-2B00-46DF-B65C-2D1C8516E81C}" srcOrd="0" destOrd="0" presId="urn:microsoft.com/office/officeart/2005/8/layout/cycle3"/>
    <dgm:cxn modelId="{D08A1827-B51E-4617-A1D8-9B2292F93117}" type="presParOf" srcId="{79FD3A3C-6B90-4DA1-8DA0-08CE5B2EE94B}" destId="{7EC3E843-94A5-4E12-911C-BFA0A02CFA74}" srcOrd="1" destOrd="0" presId="urn:microsoft.com/office/officeart/2005/8/layout/cycle3"/>
    <dgm:cxn modelId="{B112C270-3448-4A30-A1A5-9059A5FC8BE8}" type="presParOf" srcId="{79FD3A3C-6B90-4DA1-8DA0-08CE5B2EE94B}" destId="{61025C12-3104-42D6-8984-41676FDFAD90}" srcOrd="2" destOrd="0" presId="urn:microsoft.com/office/officeart/2005/8/layout/cycle3"/>
    <dgm:cxn modelId="{4F9114C7-B4CE-4691-8D20-752213D2488B}" type="presParOf" srcId="{79FD3A3C-6B90-4DA1-8DA0-08CE5B2EE94B}" destId="{F6B68D41-C350-4A33-B1BF-A5ECAE0F07EB}" srcOrd="3" destOrd="0" presId="urn:microsoft.com/office/officeart/2005/8/layout/cycle3"/>
    <dgm:cxn modelId="{1CAA1988-79B1-4365-9CD0-2CA130C10F68}" type="presParOf" srcId="{79FD3A3C-6B90-4DA1-8DA0-08CE5B2EE94B}" destId="{07605DC1-5DC4-4310-B089-9CEF7D9BC846}" srcOrd="4" destOrd="0" presId="urn:microsoft.com/office/officeart/2005/8/layout/cycle3"/>
    <dgm:cxn modelId="{0C4114BF-00A1-4E38-8901-140A5B451D12}" type="presParOf" srcId="{79FD3A3C-6B90-4DA1-8DA0-08CE5B2EE94B}" destId="{66D480A6-F263-4AE1-83E3-2E54B8B09BD5}" srcOrd="5" destOrd="0" presId="urn:microsoft.com/office/officeart/2005/8/layout/cycle3"/>
    <dgm:cxn modelId="{FCF82796-76E6-4928-B273-87B04CB720D2}" type="presParOf" srcId="{79FD3A3C-6B90-4DA1-8DA0-08CE5B2EE94B}" destId="{DB57C66C-812C-4157-B833-FCFDF7A30FC1}" srcOrd="6" destOrd="0" presId="urn:microsoft.com/office/officeart/2005/8/layout/cycle3"/>
    <dgm:cxn modelId="{B5436E90-D33C-4829-B92C-B805F02E3A4C}" type="presParOf" srcId="{79FD3A3C-6B90-4DA1-8DA0-08CE5B2EE94B}" destId="{74FAA5FE-95AD-41B2-A9AC-8EE245E833B4}" srcOrd="7" destOrd="0" presId="urn:microsoft.com/office/officeart/2005/8/layout/cycle3"/>
    <dgm:cxn modelId="{65A7A67E-698F-47B2-BC23-579A2DAF4910}" type="presParOf" srcId="{79FD3A3C-6B90-4DA1-8DA0-08CE5B2EE94B}" destId="{CA84887C-8593-4777-9B25-F4A37F895143}" srcOrd="8" destOrd="0" presId="urn:microsoft.com/office/officeart/2005/8/layout/cycle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C3E843-94A5-4E12-911C-BFA0A02CFA74}">
      <dsp:nvSpPr>
        <dsp:cNvPr id="0" name=""/>
        <dsp:cNvSpPr/>
      </dsp:nvSpPr>
      <dsp:spPr>
        <a:xfrm>
          <a:off x="1841323" y="-38506"/>
          <a:ext cx="4577433" cy="4577433"/>
        </a:xfrm>
        <a:prstGeom prst="circularArrow">
          <a:avLst>
            <a:gd name="adj1" fmla="val 5544"/>
            <a:gd name="adj2" fmla="val 330680"/>
            <a:gd name="adj3" fmla="val 14638097"/>
            <a:gd name="adj4" fmla="val 16880561"/>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95B2C08-2B00-46DF-B65C-2D1C8516E81C}">
      <dsp:nvSpPr>
        <dsp:cNvPr id="0" name=""/>
        <dsp:cNvSpPr/>
      </dsp:nvSpPr>
      <dsp:spPr>
        <a:xfrm>
          <a:off x="3479679" y="1948"/>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Sales Enablement Charter</a:t>
          </a:r>
        </a:p>
      </dsp:txBody>
      <dsp:txXfrm>
        <a:off x="3511427" y="33696"/>
        <a:ext cx="1237224" cy="586864"/>
      </dsp:txXfrm>
    </dsp:sp>
    <dsp:sp modelId="{61025C12-3104-42D6-8984-41676FDFAD90}">
      <dsp:nvSpPr>
        <dsp:cNvPr id="0" name=""/>
        <dsp:cNvSpPr/>
      </dsp:nvSpPr>
      <dsp:spPr>
        <a:xfrm>
          <a:off x="4859950" y="573674"/>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Sales Content Guidance</a:t>
          </a:r>
        </a:p>
      </dsp:txBody>
      <dsp:txXfrm>
        <a:off x="4891698" y="605422"/>
        <a:ext cx="1237224" cy="586864"/>
      </dsp:txXfrm>
    </dsp:sp>
    <dsp:sp modelId="{F6B68D41-C350-4A33-B1BF-A5ECAE0F07EB}">
      <dsp:nvSpPr>
        <dsp:cNvPr id="0" name=""/>
        <dsp:cNvSpPr/>
      </dsp:nvSpPr>
      <dsp:spPr>
        <a:xfrm>
          <a:off x="5431676" y="1953945"/>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Playbook Development</a:t>
          </a:r>
        </a:p>
      </dsp:txBody>
      <dsp:txXfrm>
        <a:off x="5463424" y="1985693"/>
        <a:ext cx="1237224" cy="586864"/>
      </dsp:txXfrm>
    </dsp:sp>
    <dsp:sp modelId="{07605DC1-5DC4-4310-B089-9CEF7D9BC846}">
      <dsp:nvSpPr>
        <dsp:cNvPr id="0" name=""/>
        <dsp:cNvSpPr/>
      </dsp:nvSpPr>
      <dsp:spPr>
        <a:xfrm>
          <a:off x="4859950" y="3334215"/>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Sales Training</a:t>
          </a:r>
        </a:p>
      </dsp:txBody>
      <dsp:txXfrm>
        <a:off x="4891698" y="3365963"/>
        <a:ext cx="1237224" cy="586864"/>
      </dsp:txXfrm>
    </dsp:sp>
    <dsp:sp modelId="{66D480A6-F263-4AE1-83E3-2E54B8B09BD5}">
      <dsp:nvSpPr>
        <dsp:cNvPr id="0" name=""/>
        <dsp:cNvSpPr/>
      </dsp:nvSpPr>
      <dsp:spPr>
        <a:xfrm>
          <a:off x="3479679" y="3905942"/>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Certification</a:t>
          </a:r>
        </a:p>
      </dsp:txBody>
      <dsp:txXfrm>
        <a:off x="3511427" y="3937690"/>
        <a:ext cx="1237224" cy="586864"/>
      </dsp:txXfrm>
    </dsp:sp>
    <dsp:sp modelId="{DB57C66C-812C-4157-B833-FCFDF7A30FC1}">
      <dsp:nvSpPr>
        <dsp:cNvPr id="0" name=""/>
        <dsp:cNvSpPr/>
      </dsp:nvSpPr>
      <dsp:spPr>
        <a:xfrm>
          <a:off x="2099409" y="3334215"/>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Coaching</a:t>
          </a:r>
        </a:p>
      </dsp:txBody>
      <dsp:txXfrm>
        <a:off x="2131157" y="3365963"/>
        <a:ext cx="1237224" cy="586864"/>
      </dsp:txXfrm>
    </dsp:sp>
    <dsp:sp modelId="{74FAA5FE-95AD-41B2-A9AC-8EE245E833B4}">
      <dsp:nvSpPr>
        <dsp:cNvPr id="0" name=""/>
        <dsp:cNvSpPr/>
      </dsp:nvSpPr>
      <dsp:spPr>
        <a:xfrm>
          <a:off x="1527682" y="1953945"/>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bg1"/>
              </a:solidFill>
              <a:latin typeface="Avenir Next LT Pro" panose="020B0504020202020204" pitchFamily="34" charset="0"/>
            </a:rPr>
            <a:t>Measurement</a:t>
          </a:r>
        </a:p>
      </dsp:txBody>
      <dsp:txXfrm>
        <a:off x="1559430" y="1985693"/>
        <a:ext cx="1237224" cy="586864"/>
      </dsp:txXfrm>
    </dsp:sp>
    <dsp:sp modelId="{CA84887C-8593-4777-9B25-F4A37F895143}">
      <dsp:nvSpPr>
        <dsp:cNvPr id="0" name=""/>
        <dsp:cNvSpPr/>
      </dsp:nvSpPr>
      <dsp:spPr>
        <a:xfrm>
          <a:off x="2099409" y="573674"/>
          <a:ext cx="1300720" cy="650360"/>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Avenir Next LT Pro" panose="020B0504020202020204" pitchFamily="34" charset="0"/>
            </a:rPr>
            <a:t>Technology Roadmap</a:t>
          </a:r>
        </a:p>
      </dsp:txBody>
      <dsp:txXfrm>
        <a:off x="2131157" y="605422"/>
        <a:ext cx="1237224" cy="58686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dirty="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175207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DB9A84A-733A-0C47-AC2B-F0C70F83A7E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Arial"/>
              <a:sym typeface="Arial"/>
            </a:endParaRPr>
          </a:p>
        </p:txBody>
      </p:sp>
    </p:spTree>
    <p:extLst>
      <p:ext uri="{BB962C8B-B14F-4D97-AF65-F5344CB8AC3E}">
        <p14:creationId xmlns:p14="http://schemas.microsoft.com/office/powerpoint/2010/main" val="3284925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4369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956140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8150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4924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484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57298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0534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10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5" name="Google Shape;515;p1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275379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xml"/><Relationship Id="rId4" Type="http://schemas.openxmlformats.org/officeDocument/2006/relationships/image" Target="../media/image22.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ingle Line Header">
  <p:cSld name="Single Line Header">
    <p:spTree>
      <p:nvGrpSpPr>
        <p:cNvPr id="1" name="Shape 25"/>
        <p:cNvGrpSpPr/>
        <p:nvPr/>
      </p:nvGrpSpPr>
      <p:grpSpPr>
        <a:xfrm>
          <a:off x="0" y="0"/>
          <a:ext cx="0" cy="0"/>
          <a:chOff x="0" y="0"/>
          <a:chExt cx="0" cy="0"/>
        </a:xfrm>
      </p:grpSpPr>
      <p:sp>
        <p:nvSpPr>
          <p:cNvPr id="26" name="Google Shape;26;p125"/>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27" name="Google Shape;27;p125"/>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8" name="Google Shape;28;p125"/>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9" name="Google Shape;29;p125"/>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30" name="Google Shape;30;p125"/>
          <p:cNvGrpSpPr/>
          <p:nvPr/>
        </p:nvGrpSpPr>
        <p:grpSpPr>
          <a:xfrm>
            <a:off x="251977" y="286191"/>
            <a:ext cx="404783" cy="549349"/>
            <a:chOff x="251977" y="286191"/>
            <a:chExt cx="404783" cy="549349"/>
          </a:xfrm>
        </p:grpSpPr>
        <p:sp>
          <p:nvSpPr>
            <p:cNvPr id="31" name="Google Shape;31;p125"/>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32" name="Google Shape;32;p125"/>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guide id="3" pos="672">
          <p15:clr>
            <a:srgbClr val="FBAE40"/>
          </p15:clr>
        </p15:guide>
        <p15:guide id="4" orient="horz" pos="720">
          <p15:clr>
            <a:srgbClr val="FBAE40"/>
          </p15:clr>
        </p15:guide>
        <p15:guide id="5" orient="horz" pos="3888">
          <p15:clr>
            <a:srgbClr val="FBAE40"/>
          </p15:clr>
        </p15:guide>
        <p15:guide id="6" orient="horz" pos="144">
          <p15:clr>
            <a:srgbClr val="FBAE40"/>
          </p15:clr>
        </p15:guide>
        <p15:guide id="7" orient="horz" pos="912">
          <p15:clr>
            <a:srgbClr val="FBAE40"/>
          </p15:clr>
        </p15:guide>
        <p15:guide id="8" pos="3792">
          <p15:clr>
            <a:srgbClr val="FBAE40"/>
          </p15:clr>
        </p15:guide>
        <p15:guide id="9" pos="3888">
          <p15:clr>
            <a:srgbClr val="FBAE40"/>
          </p15:clr>
        </p15:guide>
        <p15:guide id="10" orient="horz" pos="2376">
          <p15:clr>
            <a:srgbClr val="FBAE40"/>
          </p15:clr>
        </p15:guide>
        <p15:guide id="11" orient="horz" pos="2472">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2 Panel">
  <p:cSld name="2 Panel">
    <p:spTree>
      <p:nvGrpSpPr>
        <p:cNvPr id="1" name="Shape 106"/>
        <p:cNvGrpSpPr/>
        <p:nvPr/>
      </p:nvGrpSpPr>
      <p:grpSpPr>
        <a:xfrm>
          <a:off x="0" y="0"/>
          <a:ext cx="0" cy="0"/>
          <a:chOff x="0" y="0"/>
          <a:chExt cx="0" cy="0"/>
        </a:xfrm>
      </p:grpSpPr>
      <p:sp>
        <p:nvSpPr>
          <p:cNvPr id="107" name="Google Shape;107;p137"/>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08" name="Google Shape;108;p137"/>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09" name="Google Shape;109;p137"/>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110" name="Google Shape;110;p137"/>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111" name="Google Shape;111;p137"/>
          <p:cNvGrpSpPr/>
          <p:nvPr/>
        </p:nvGrpSpPr>
        <p:grpSpPr>
          <a:xfrm>
            <a:off x="251977" y="286191"/>
            <a:ext cx="404783" cy="549349"/>
            <a:chOff x="251977" y="286191"/>
            <a:chExt cx="404783" cy="549349"/>
          </a:xfrm>
        </p:grpSpPr>
        <p:sp>
          <p:nvSpPr>
            <p:cNvPr id="112" name="Google Shape;112;p137"/>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13" name="Google Shape;113;p137"/>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114" name="Google Shape;114;p137"/>
          <p:cNvSpPr txBox="1">
            <a:spLocks noGrp="1"/>
          </p:cNvSpPr>
          <p:nvPr>
            <p:ph type="body" idx="1"/>
          </p:nvPr>
        </p:nvSpPr>
        <p:spPr>
          <a:xfrm>
            <a:off x="381000" y="1455943"/>
            <a:ext cx="5267325"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5" name="Google Shape;115;p137"/>
          <p:cNvSpPr txBox="1">
            <a:spLocks noGrp="1"/>
          </p:cNvSpPr>
          <p:nvPr>
            <p:ph type="body" idx="2"/>
          </p:nvPr>
        </p:nvSpPr>
        <p:spPr>
          <a:xfrm>
            <a:off x="381000" y="2236992"/>
            <a:ext cx="5267325"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6" name="Google Shape;116;p137"/>
          <p:cNvSpPr txBox="1">
            <a:spLocks noGrp="1"/>
          </p:cNvSpPr>
          <p:nvPr>
            <p:ph type="body" idx="3"/>
          </p:nvPr>
        </p:nvSpPr>
        <p:spPr>
          <a:xfrm>
            <a:off x="6543675" y="1455943"/>
            <a:ext cx="5267325"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7" name="Google Shape;117;p137"/>
          <p:cNvSpPr txBox="1">
            <a:spLocks noGrp="1"/>
          </p:cNvSpPr>
          <p:nvPr>
            <p:ph type="body" idx="4"/>
          </p:nvPr>
        </p:nvSpPr>
        <p:spPr>
          <a:xfrm>
            <a:off x="6543675" y="2236992"/>
            <a:ext cx="5267325"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18" name="Google Shape;118;p137"/>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19" name="Google Shape;119;p137"/>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20" name="Google Shape;120;p137"/>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121" name="Google Shape;121;p137"/>
          <p:cNvGrpSpPr/>
          <p:nvPr/>
        </p:nvGrpSpPr>
        <p:grpSpPr>
          <a:xfrm>
            <a:off x="251977" y="286191"/>
            <a:ext cx="404783" cy="549349"/>
            <a:chOff x="251977" y="286191"/>
            <a:chExt cx="404783" cy="549349"/>
          </a:xfrm>
        </p:grpSpPr>
        <p:sp>
          <p:nvSpPr>
            <p:cNvPr id="122" name="Google Shape;122;p137"/>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23" name="Google Shape;123;p137"/>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3 Panel">
  <p:cSld name="3 Panel">
    <p:spTree>
      <p:nvGrpSpPr>
        <p:cNvPr id="1" name="Shape 124"/>
        <p:cNvGrpSpPr/>
        <p:nvPr/>
      </p:nvGrpSpPr>
      <p:grpSpPr>
        <a:xfrm>
          <a:off x="0" y="0"/>
          <a:ext cx="0" cy="0"/>
          <a:chOff x="0" y="0"/>
          <a:chExt cx="0" cy="0"/>
        </a:xfrm>
      </p:grpSpPr>
      <p:sp>
        <p:nvSpPr>
          <p:cNvPr id="125" name="Google Shape;125;p138"/>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26" name="Google Shape;126;p138"/>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27" name="Google Shape;127;p138"/>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128" name="Google Shape;128;p138"/>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129" name="Google Shape;129;p138"/>
          <p:cNvGrpSpPr/>
          <p:nvPr/>
        </p:nvGrpSpPr>
        <p:grpSpPr>
          <a:xfrm>
            <a:off x="251977" y="286191"/>
            <a:ext cx="404783" cy="549349"/>
            <a:chOff x="251977" y="286191"/>
            <a:chExt cx="404783" cy="549349"/>
          </a:xfrm>
        </p:grpSpPr>
        <p:sp>
          <p:nvSpPr>
            <p:cNvPr id="130" name="Google Shape;130;p138"/>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31" name="Google Shape;131;p138"/>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132" name="Google Shape;132;p138"/>
          <p:cNvSpPr txBox="1">
            <a:spLocks noGrp="1"/>
          </p:cNvSpPr>
          <p:nvPr>
            <p:ph type="body" idx="1"/>
          </p:nvPr>
        </p:nvSpPr>
        <p:spPr>
          <a:xfrm>
            <a:off x="4419600" y="1455943"/>
            <a:ext cx="3352800"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3" name="Google Shape;133;p138"/>
          <p:cNvSpPr txBox="1">
            <a:spLocks noGrp="1"/>
          </p:cNvSpPr>
          <p:nvPr>
            <p:ph type="body" idx="2"/>
          </p:nvPr>
        </p:nvSpPr>
        <p:spPr>
          <a:xfrm>
            <a:off x="44196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4" name="Google Shape;134;p138"/>
          <p:cNvSpPr txBox="1">
            <a:spLocks noGrp="1"/>
          </p:cNvSpPr>
          <p:nvPr>
            <p:ph type="body" idx="3"/>
          </p:nvPr>
        </p:nvSpPr>
        <p:spPr>
          <a:xfrm>
            <a:off x="8458200" y="1455943"/>
            <a:ext cx="3352800"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5" name="Google Shape;135;p138"/>
          <p:cNvSpPr txBox="1">
            <a:spLocks noGrp="1"/>
          </p:cNvSpPr>
          <p:nvPr>
            <p:ph type="body" idx="4"/>
          </p:nvPr>
        </p:nvSpPr>
        <p:spPr>
          <a:xfrm>
            <a:off x="84582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6" name="Google Shape;136;p138"/>
          <p:cNvSpPr txBox="1">
            <a:spLocks noGrp="1"/>
          </p:cNvSpPr>
          <p:nvPr>
            <p:ph type="body" idx="5"/>
          </p:nvPr>
        </p:nvSpPr>
        <p:spPr>
          <a:xfrm>
            <a:off x="381000" y="1455943"/>
            <a:ext cx="3352800"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7" name="Google Shape;137;p138"/>
          <p:cNvSpPr txBox="1">
            <a:spLocks noGrp="1"/>
          </p:cNvSpPr>
          <p:nvPr>
            <p:ph type="body" idx="6"/>
          </p:nvPr>
        </p:nvSpPr>
        <p:spPr>
          <a:xfrm>
            <a:off x="3810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38" name="Google Shape;138;p138"/>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39" name="Google Shape;139;p138"/>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40" name="Google Shape;140;p138"/>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141" name="Google Shape;141;p138"/>
          <p:cNvGrpSpPr/>
          <p:nvPr/>
        </p:nvGrpSpPr>
        <p:grpSpPr>
          <a:xfrm>
            <a:off x="251977" y="286191"/>
            <a:ext cx="404783" cy="549349"/>
            <a:chOff x="251977" y="286191"/>
            <a:chExt cx="404783" cy="549349"/>
          </a:xfrm>
        </p:grpSpPr>
        <p:sp>
          <p:nvSpPr>
            <p:cNvPr id="142" name="Google Shape;142;p138"/>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43" name="Google Shape;143;p138"/>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4 Panel">
  <p:cSld name="4 Panel">
    <p:spTree>
      <p:nvGrpSpPr>
        <p:cNvPr id="1" name="Shape 144"/>
        <p:cNvGrpSpPr/>
        <p:nvPr/>
      </p:nvGrpSpPr>
      <p:grpSpPr>
        <a:xfrm>
          <a:off x="0" y="0"/>
          <a:ext cx="0" cy="0"/>
          <a:chOff x="0" y="0"/>
          <a:chExt cx="0" cy="0"/>
        </a:xfrm>
      </p:grpSpPr>
      <p:sp>
        <p:nvSpPr>
          <p:cNvPr id="145" name="Google Shape;145;p139"/>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46" name="Google Shape;146;p139"/>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47" name="Google Shape;147;p139"/>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148" name="Google Shape;148;p13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149" name="Google Shape;149;p139"/>
          <p:cNvGrpSpPr/>
          <p:nvPr/>
        </p:nvGrpSpPr>
        <p:grpSpPr>
          <a:xfrm>
            <a:off x="251977" y="286191"/>
            <a:ext cx="404783" cy="549349"/>
            <a:chOff x="251977" y="286191"/>
            <a:chExt cx="404783" cy="549349"/>
          </a:xfrm>
        </p:grpSpPr>
        <p:sp>
          <p:nvSpPr>
            <p:cNvPr id="150" name="Google Shape;150;p139"/>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51" name="Google Shape;151;p139"/>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152" name="Google Shape;152;p139"/>
          <p:cNvSpPr txBox="1">
            <a:spLocks noGrp="1"/>
          </p:cNvSpPr>
          <p:nvPr>
            <p:ph type="body" idx="1"/>
          </p:nvPr>
        </p:nvSpPr>
        <p:spPr>
          <a:xfrm>
            <a:off x="381000" y="1455943"/>
            <a:ext cx="2485232"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3" name="Google Shape;153;p139"/>
          <p:cNvSpPr txBox="1">
            <a:spLocks noGrp="1"/>
          </p:cNvSpPr>
          <p:nvPr>
            <p:ph type="body" idx="2"/>
          </p:nvPr>
        </p:nvSpPr>
        <p:spPr>
          <a:xfrm>
            <a:off x="381000"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4" name="Google Shape;154;p139"/>
          <p:cNvSpPr txBox="1">
            <a:spLocks noGrp="1"/>
          </p:cNvSpPr>
          <p:nvPr>
            <p:ph type="body" idx="3"/>
          </p:nvPr>
        </p:nvSpPr>
        <p:spPr>
          <a:xfrm>
            <a:off x="3362589" y="1455943"/>
            <a:ext cx="2485232"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5" name="Google Shape;155;p139"/>
          <p:cNvSpPr txBox="1">
            <a:spLocks noGrp="1"/>
          </p:cNvSpPr>
          <p:nvPr>
            <p:ph type="body" idx="4"/>
          </p:nvPr>
        </p:nvSpPr>
        <p:spPr>
          <a:xfrm>
            <a:off x="3362589"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6" name="Google Shape;156;p139"/>
          <p:cNvSpPr txBox="1">
            <a:spLocks noGrp="1"/>
          </p:cNvSpPr>
          <p:nvPr>
            <p:ph type="body" idx="5"/>
          </p:nvPr>
        </p:nvSpPr>
        <p:spPr>
          <a:xfrm>
            <a:off x="6344178" y="1455943"/>
            <a:ext cx="2485232"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7" name="Google Shape;157;p139"/>
          <p:cNvSpPr txBox="1">
            <a:spLocks noGrp="1"/>
          </p:cNvSpPr>
          <p:nvPr>
            <p:ph type="body" idx="6"/>
          </p:nvPr>
        </p:nvSpPr>
        <p:spPr>
          <a:xfrm>
            <a:off x="6344178"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8" name="Google Shape;158;p139"/>
          <p:cNvSpPr txBox="1">
            <a:spLocks noGrp="1"/>
          </p:cNvSpPr>
          <p:nvPr>
            <p:ph type="body" idx="7"/>
          </p:nvPr>
        </p:nvSpPr>
        <p:spPr>
          <a:xfrm>
            <a:off x="9325768" y="1455943"/>
            <a:ext cx="2485232"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59" name="Google Shape;159;p139"/>
          <p:cNvSpPr txBox="1">
            <a:spLocks noGrp="1"/>
          </p:cNvSpPr>
          <p:nvPr>
            <p:ph type="body" idx="8"/>
          </p:nvPr>
        </p:nvSpPr>
        <p:spPr>
          <a:xfrm>
            <a:off x="9325768"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60" name="Google Shape;160;p139"/>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61" name="Google Shape;161;p139"/>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62" name="Google Shape;162;p139"/>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163" name="Google Shape;163;p139"/>
          <p:cNvGrpSpPr/>
          <p:nvPr/>
        </p:nvGrpSpPr>
        <p:grpSpPr>
          <a:xfrm>
            <a:off x="251977" y="286191"/>
            <a:ext cx="404783" cy="549349"/>
            <a:chOff x="251977" y="286191"/>
            <a:chExt cx="404783" cy="549349"/>
          </a:xfrm>
        </p:grpSpPr>
        <p:sp>
          <p:nvSpPr>
            <p:cNvPr id="164" name="Google Shape;164;p139"/>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65" name="Google Shape;165;p139"/>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 Panel Color Title">
  <p:cSld name="2 Panel Color Title">
    <p:spTree>
      <p:nvGrpSpPr>
        <p:cNvPr id="1" name="Shape 166"/>
        <p:cNvGrpSpPr/>
        <p:nvPr/>
      </p:nvGrpSpPr>
      <p:grpSpPr>
        <a:xfrm>
          <a:off x="0" y="0"/>
          <a:ext cx="0" cy="0"/>
          <a:chOff x="0" y="0"/>
          <a:chExt cx="0" cy="0"/>
        </a:xfrm>
      </p:grpSpPr>
      <p:sp>
        <p:nvSpPr>
          <p:cNvPr id="167" name="Google Shape;167;p140"/>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68" name="Google Shape;168;p140"/>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69" name="Google Shape;169;p140"/>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170" name="Google Shape;170;p140"/>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171" name="Google Shape;171;p140"/>
          <p:cNvGrpSpPr/>
          <p:nvPr/>
        </p:nvGrpSpPr>
        <p:grpSpPr>
          <a:xfrm>
            <a:off x="251977" y="286191"/>
            <a:ext cx="404783" cy="549349"/>
            <a:chOff x="251977" y="286191"/>
            <a:chExt cx="404783" cy="549349"/>
          </a:xfrm>
        </p:grpSpPr>
        <p:sp>
          <p:nvSpPr>
            <p:cNvPr id="172" name="Google Shape;172;p140"/>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73" name="Google Shape;173;p140"/>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174" name="Google Shape;174;p140"/>
          <p:cNvSpPr txBox="1">
            <a:spLocks noGrp="1"/>
          </p:cNvSpPr>
          <p:nvPr>
            <p:ph type="body" idx="1"/>
          </p:nvPr>
        </p:nvSpPr>
        <p:spPr>
          <a:xfrm>
            <a:off x="381000" y="1455943"/>
            <a:ext cx="5267325"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5" name="Google Shape;175;p140"/>
          <p:cNvSpPr txBox="1">
            <a:spLocks noGrp="1"/>
          </p:cNvSpPr>
          <p:nvPr>
            <p:ph type="body" idx="2"/>
          </p:nvPr>
        </p:nvSpPr>
        <p:spPr>
          <a:xfrm>
            <a:off x="381000" y="2236992"/>
            <a:ext cx="5267325"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6" name="Google Shape;176;p140"/>
          <p:cNvSpPr txBox="1">
            <a:spLocks noGrp="1"/>
          </p:cNvSpPr>
          <p:nvPr>
            <p:ph type="body" idx="3"/>
          </p:nvPr>
        </p:nvSpPr>
        <p:spPr>
          <a:xfrm>
            <a:off x="6543675" y="1455943"/>
            <a:ext cx="5267325"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7" name="Google Shape;177;p140"/>
          <p:cNvSpPr txBox="1">
            <a:spLocks noGrp="1"/>
          </p:cNvSpPr>
          <p:nvPr>
            <p:ph type="body" idx="4"/>
          </p:nvPr>
        </p:nvSpPr>
        <p:spPr>
          <a:xfrm>
            <a:off x="6543675" y="2236992"/>
            <a:ext cx="5267325"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78" name="Google Shape;178;p140"/>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79" name="Google Shape;179;p140"/>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80" name="Google Shape;180;p140"/>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181" name="Google Shape;181;p140"/>
          <p:cNvGrpSpPr/>
          <p:nvPr/>
        </p:nvGrpSpPr>
        <p:grpSpPr>
          <a:xfrm>
            <a:off x="251977" y="286191"/>
            <a:ext cx="404783" cy="549349"/>
            <a:chOff x="251977" y="286191"/>
            <a:chExt cx="404783" cy="549349"/>
          </a:xfrm>
        </p:grpSpPr>
        <p:sp>
          <p:nvSpPr>
            <p:cNvPr id="182" name="Google Shape;182;p140"/>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83" name="Google Shape;183;p140"/>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Panel Color Title">
  <p:cSld name="3 Panel Color Title">
    <p:spTree>
      <p:nvGrpSpPr>
        <p:cNvPr id="1" name="Shape 184"/>
        <p:cNvGrpSpPr/>
        <p:nvPr/>
      </p:nvGrpSpPr>
      <p:grpSpPr>
        <a:xfrm>
          <a:off x="0" y="0"/>
          <a:ext cx="0" cy="0"/>
          <a:chOff x="0" y="0"/>
          <a:chExt cx="0" cy="0"/>
        </a:xfrm>
      </p:grpSpPr>
      <p:sp>
        <p:nvSpPr>
          <p:cNvPr id="185" name="Google Shape;185;p141"/>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86" name="Google Shape;186;p141"/>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87" name="Google Shape;187;p141"/>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188" name="Google Shape;188;p141"/>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189" name="Google Shape;189;p141"/>
          <p:cNvGrpSpPr/>
          <p:nvPr/>
        </p:nvGrpSpPr>
        <p:grpSpPr>
          <a:xfrm>
            <a:off x="251977" y="286191"/>
            <a:ext cx="404783" cy="549349"/>
            <a:chOff x="251977" y="286191"/>
            <a:chExt cx="404783" cy="549349"/>
          </a:xfrm>
        </p:grpSpPr>
        <p:sp>
          <p:nvSpPr>
            <p:cNvPr id="190" name="Google Shape;190;p141"/>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91" name="Google Shape;191;p141"/>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192" name="Google Shape;192;p141"/>
          <p:cNvSpPr txBox="1">
            <a:spLocks noGrp="1"/>
          </p:cNvSpPr>
          <p:nvPr>
            <p:ph type="body" idx="1"/>
          </p:nvPr>
        </p:nvSpPr>
        <p:spPr>
          <a:xfrm>
            <a:off x="4419600" y="1455943"/>
            <a:ext cx="3352800"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3" name="Google Shape;193;p141"/>
          <p:cNvSpPr txBox="1">
            <a:spLocks noGrp="1"/>
          </p:cNvSpPr>
          <p:nvPr>
            <p:ph type="body" idx="2"/>
          </p:nvPr>
        </p:nvSpPr>
        <p:spPr>
          <a:xfrm>
            <a:off x="44196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4" name="Google Shape;194;p141"/>
          <p:cNvSpPr txBox="1">
            <a:spLocks noGrp="1"/>
          </p:cNvSpPr>
          <p:nvPr>
            <p:ph type="body" idx="3"/>
          </p:nvPr>
        </p:nvSpPr>
        <p:spPr>
          <a:xfrm>
            <a:off x="8458200" y="1455943"/>
            <a:ext cx="3352800"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5" name="Google Shape;195;p141"/>
          <p:cNvSpPr txBox="1">
            <a:spLocks noGrp="1"/>
          </p:cNvSpPr>
          <p:nvPr>
            <p:ph type="body" idx="4"/>
          </p:nvPr>
        </p:nvSpPr>
        <p:spPr>
          <a:xfrm>
            <a:off x="84582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6" name="Google Shape;196;p141"/>
          <p:cNvSpPr txBox="1">
            <a:spLocks noGrp="1"/>
          </p:cNvSpPr>
          <p:nvPr>
            <p:ph type="body" idx="5"/>
          </p:nvPr>
        </p:nvSpPr>
        <p:spPr>
          <a:xfrm>
            <a:off x="381000" y="1455943"/>
            <a:ext cx="3352800"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7" name="Google Shape;197;p141"/>
          <p:cNvSpPr txBox="1">
            <a:spLocks noGrp="1"/>
          </p:cNvSpPr>
          <p:nvPr>
            <p:ph type="body" idx="6"/>
          </p:nvPr>
        </p:nvSpPr>
        <p:spPr>
          <a:xfrm>
            <a:off x="381000" y="2236992"/>
            <a:ext cx="33528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98" name="Google Shape;198;p141"/>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99" name="Google Shape;199;p141"/>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00" name="Google Shape;200;p141"/>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01" name="Google Shape;201;p141"/>
          <p:cNvGrpSpPr/>
          <p:nvPr/>
        </p:nvGrpSpPr>
        <p:grpSpPr>
          <a:xfrm>
            <a:off x="251977" y="286191"/>
            <a:ext cx="404783" cy="549349"/>
            <a:chOff x="251977" y="286191"/>
            <a:chExt cx="404783" cy="549349"/>
          </a:xfrm>
        </p:grpSpPr>
        <p:sp>
          <p:nvSpPr>
            <p:cNvPr id="202" name="Google Shape;202;p141"/>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203" name="Google Shape;203;p141"/>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4 Panel Color Title">
  <p:cSld name="4 Panel Color Title">
    <p:spTree>
      <p:nvGrpSpPr>
        <p:cNvPr id="1" name="Shape 204"/>
        <p:cNvGrpSpPr/>
        <p:nvPr/>
      </p:nvGrpSpPr>
      <p:grpSpPr>
        <a:xfrm>
          <a:off x="0" y="0"/>
          <a:ext cx="0" cy="0"/>
          <a:chOff x="0" y="0"/>
          <a:chExt cx="0" cy="0"/>
        </a:xfrm>
      </p:grpSpPr>
      <p:sp>
        <p:nvSpPr>
          <p:cNvPr id="205" name="Google Shape;205;p142"/>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sp>
        <p:nvSpPr>
          <p:cNvPr id="206" name="Google Shape;206;p142"/>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07" name="Google Shape;207;p142"/>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208" name="Google Shape;208;p142"/>
          <p:cNvGrpSpPr/>
          <p:nvPr/>
        </p:nvGrpSpPr>
        <p:grpSpPr>
          <a:xfrm>
            <a:off x="251977" y="286191"/>
            <a:ext cx="404783" cy="549349"/>
            <a:chOff x="251977" y="286191"/>
            <a:chExt cx="404783" cy="549349"/>
          </a:xfrm>
        </p:grpSpPr>
        <p:sp>
          <p:nvSpPr>
            <p:cNvPr id="209" name="Google Shape;209;p142"/>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210" name="Google Shape;210;p142"/>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211" name="Google Shape;211;p142"/>
          <p:cNvSpPr txBox="1">
            <a:spLocks noGrp="1"/>
          </p:cNvSpPr>
          <p:nvPr>
            <p:ph type="body" idx="1"/>
          </p:nvPr>
        </p:nvSpPr>
        <p:spPr>
          <a:xfrm>
            <a:off x="381000" y="1455943"/>
            <a:ext cx="2485232"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2" name="Google Shape;212;p142"/>
          <p:cNvSpPr txBox="1">
            <a:spLocks noGrp="1"/>
          </p:cNvSpPr>
          <p:nvPr>
            <p:ph type="body" idx="2"/>
          </p:nvPr>
        </p:nvSpPr>
        <p:spPr>
          <a:xfrm>
            <a:off x="381000"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3" name="Google Shape;213;p142"/>
          <p:cNvSpPr txBox="1">
            <a:spLocks noGrp="1"/>
          </p:cNvSpPr>
          <p:nvPr>
            <p:ph type="body" idx="3"/>
          </p:nvPr>
        </p:nvSpPr>
        <p:spPr>
          <a:xfrm>
            <a:off x="3362589" y="1455943"/>
            <a:ext cx="2485232"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4" name="Google Shape;214;p142"/>
          <p:cNvSpPr txBox="1">
            <a:spLocks noGrp="1"/>
          </p:cNvSpPr>
          <p:nvPr>
            <p:ph type="body" idx="4"/>
          </p:nvPr>
        </p:nvSpPr>
        <p:spPr>
          <a:xfrm>
            <a:off x="3362589"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5" name="Google Shape;215;p142"/>
          <p:cNvSpPr txBox="1">
            <a:spLocks noGrp="1"/>
          </p:cNvSpPr>
          <p:nvPr>
            <p:ph type="body" idx="5"/>
          </p:nvPr>
        </p:nvSpPr>
        <p:spPr>
          <a:xfrm>
            <a:off x="6344178" y="1455943"/>
            <a:ext cx="2485232"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6" name="Google Shape;216;p142"/>
          <p:cNvSpPr txBox="1">
            <a:spLocks noGrp="1"/>
          </p:cNvSpPr>
          <p:nvPr>
            <p:ph type="body" idx="6"/>
          </p:nvPr>
        </p:nvSpPr>
        <p:spPr>
          <a:xfrm>
            <a:off x="6344178"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7" name="Google Shape;217;p142"/>
          <p:cNvSpPr txBox="1">
            <a:spLocks noGrp="1"/>
          </p:cNvSpPr>
          <p:nvPr>
            <p:ph type="body" idx="7"/>
          </p:nvPr>
        </p:nvSpPr>
        <p:spPr>
          <a:xfrm>
            <a:off x="9325768" y="1455943"/>
            <a:ext cx="2485232" cy="610982"/>
          </a:xfrm>
          <a:prstGeom prst="rect">
            <a:avLst/>
          </a:prstGeom>
          <a:solidFill>
            <a:schemeClr val="accent2"/>
          </a:solid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l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18" name="Google Shape;218;p142"/>
          <p:cNvSpPr txBox="1">
            <a:spLocks noGrp="1"/>
          </p:cNvSpPr>
          <p:nvPr>
            <p:ph type="body" idx="8"/>
          </p:nvPr>
        </p:nvSpPr>
        <p:spPr>
          <a:xfrm>
            <a:off x="9325768" y="2236992"/>
            <a:ext cx="2485232"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200"/>
              <a:buNone/>
              <a:defRPr sz="12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cxnSp>
        <p:nvCxnSpPr>
          <p:cNvPr id="219" name="Google Shape;219;p142"/>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20" name="Google Shape;220;p142"/>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sp>
        <p:nvSpPr>
          <p:cNvPr id="221" name="Google Shape;221;p142"/>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22" name="Google Shape;222;p142"/>
          <p:cNvGrpSpPr/>
          <p:nvPr/>
        </p:nvGrpSpPr>
        <p:grpSpPr>
          <a:xfrm>
            <a:off x="251977" y="286191"/>
            <a:ext cx="404783" cy="549349"/>
            <a:chOff x="251977" y="286191"/>
            <a:chExt cx="404783" cy="549349"/>
          </a:xfrm>
        </p:grpSpPr>
        <p:sp>
          <p:nvSpPr>
            <p:cNvPr id="223" name="Google Shape;223;p142"/>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224" name="Google Shape;224;p142"/>
            <p:cNvPicPr preferRelativeResize="0"/>
            <p:nvPr/>
          </p:nvPicPr>
          <p:blipFill rotWithShape="1">
            <a:blip r:embed="rId2">
              <a:alphaModFix/>
            </a:blip>
            <a:srcRect/>
            <a:stretch/>
          </p:blipFill>
          <p:spPr>
            <a:xfrm>
              <a:off x="251977" y="286191"/>
              <a:ext cx="404783" cy="549349"/>
            </a:xfrm>
            <a:prstGeom prst="rect">
              <a:avLst/>
            </a:prstGeom>
            <a:noFill/>
            <a:ln>
              <a:noFill/>
            </a:ln>
          </p:spPr>
        </p:pic>
      </p:grpSp>
      <p:cxnSp>
        <p:nvCxnSpPr>
          <p:cNvPr id="225" name="Google Shape;225;p142"/>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SuperHeader+Header_Option 1">
  <p:cSld name="SuperHeader+Header_Option 1">
    <p:spTree>
      <p:nvGrpSpPr>
        <p:cNvPr id="1" name="Shape 226"/>
        <p:cNvGrpSpPr/>
        <p:nvPr/>
      </p:nvGrpSpPr>
      <p:grpSpPr>
        <a:xfrm>
          <a:off x="0" y="0"/>
          <a:ext cx="0" cy="0"/>
          <a:chOff x="0" y="0"/>
          <a:chExt cx="0" cy="0"/>
        </a:xfrm>
      </p:grpSpPr>
      <p:cxnSp>
        <p:nvCxnSpPr>
          <p:cNvPr id="227" name="Google Shape;227;p143"/>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28" name="Google Shape;228;p143"/>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29" name="Google Shape;229;p143"/>
          <p:cNvSpPr txBox="1">
            <a:spLocks noGrp="1"/>
          </p:cNvSpPr>
          <p:nvPr>
            <p:ph type="title"/>
          </p:nvPr>
        </p:nvSpPr>
        <p:spPr>
          <a:xfrm>
            <a:off x="1063342" y="414967"/>
            <a:ext cx="10747658" cy="71153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
        <p:nvSpPr>
          <p:cNvPr id="230" name="Google Shape;230;p143"/>
          <p:cNvSpPr txBox="1">
            <a:spLocks noGrp="1"/>
          </p:cNvSpPr>
          <p:nvPr>
            <p:ph type="body" idx="1"/>
          </p:nvPr>
        </p:nvSpPr>
        <p:spPr>
          <a:xfrm>
            <a:off x="4106997" y="1375519"/>
            <a:ext cx="7704003" cy="310612"/>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1600"/>
              <a:buNone/>
              <a:defRPr sz="16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1" name="Google Shape;231;p143"/>
          <p:cNvSpPr txBox="1">
            <a:spLocks noGrp="1"/>
          </p:cNvSpPr>
          <p:nvPr>
            <p:ph type="body" idx="2"/>
          </p:nvPr>
        </p:nvSpPr>
        <p:spPr>
          <a:xfrm>
            <a:off x="4106997" y="1784608"/>
            <a:ext cx="7704003" cy="31061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2" name="Google Shape;232;p143"/>
          <p:cNvSpPr txBox="1">
            <a:spLocks noGrp="1"/>
          </p:cNvSpPr>
          <p:nvPr>
            <p:ph type="body" idx="3"/>
          </p:nvPr>
        </p:nvSpPr>
        <p:spPr>
          <a:xfrm>
            <a:off x="4106997" y="2193696"/>
            <a:ext cx="7704003" cy="397850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3" name="Google Shape;233;p143"/>
          <p:cNvSpPr txBox="1">
            <a:spLocks noGrp="1"/>
          </p:cNvSpPr>
          <p:nvPr>
            <p:ph type="body" idx="4"/>
          </p:nvPr>
        </p:nvSpPr>
        <p:spPr>
          <a:xfrm>
            <a:off x="381000" y="1363078"/>
            <a:ext cx="3246120" cy="480912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4" name="Google Shape;234;p143"/>
          <p:cNvSpPr txBox="1">
            <a:spLocks noGrp="1"/>
          </p:cNvSpPr>
          <p:nvPr>
            <p:ph type="body" idx="5"/>
          </p:nvPr>
        </p:nvSpPr>
        <p:spPr>
          <a:xfrm>
            <a:off x="1063341" y="153358"/>
            <a:ext cx="10747658" cy="26161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400"/>
              <a:buNone/>
              <a:defRPr sz="1400" b="1">
                <a:solidFill>
                  <a:schemeClr val="accen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35" name="Google Shape;235;p143"/>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sp>
        <p:nvSpPr>
          <p:cNvPr id="236" name="Google Shape;236;p143"/>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37" name="Google Shape;237;p143"/>
          <p:cNvGrpSpPr/>
          <p:nvPr/>
        </p:nvGrpSpPr>
        <p:grpSpPr>
          <a:xfrm>
            <a:off x="251977" y="286191"/>
            <a:ext cx="404783" cy="549349"/>
            <a:chOff x="251977" y="286191"/>
            <a:chExt cx="404783" cy="549349"/>
          </a:xfrm>
        </p:grpSpPr>
        <p:sp>
          <p:nvSpPr>
            <p:cNvPr id="238" name="Google Shape;238;p143"/>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239" name="Google Shape;239;p143"/>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240" name="Google Shape;240;p143"/>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sp>
        <p:nvSpPr>
          <p:cNvPr id="241" name="Google Shape;241;p143"/>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42" name="Google Shape;242;p143"/>
          <p:cNvGrpSpPr/>
          <p:nvPr/>
        </p:nvGrpSpPr>
        <p:grpSpPr>
          <a:xfrm>
            <a:off x="251977" y="286191"/>
            <a:ext cx="404783" cy="549349"/>
            <a:chOff x="251977" y="286191"/>
            <a:chExt cx="404783" cy="549349"/>
          </a:xfrm>
        </p:grpSpPr>
        <p:sp>
          <p:nvSpPr>
            <p:cNvPr id="243" name="Google Shape;243;p143"/>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244" name="Google Shape;244;p143"/>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extLst>
    <p:ext uri="{DCECCB84-F9BA-43D5-87BE-67443E8EF086}">
      <p15:sldGuideLst xmlns:p15="http://schemas.microsoft.com/office/powerpoint/2012/main">
        <p15:guide id="1" pos="2640">
          <p15:clr>
            <a:srgbClr val="FBAE40"/>
          </p15:clr>
        </p15:guide>
        <p15:guide id="2" pos="2592">
          <p15:clr>
            <a:srgbClr val="FBAE40"/>
          </p15:clr>
        </p15:guide>
        <p15:guide id="3" pos="2688">
          <p15:clr>
            <a:srgbClr val="FBAE40"/>
          </p15:clr>
        </p15:guide>
        <p15:guide id="4" pos="5040">
          <p15:clr>
            <a:srgbClr val="FBAE40"/>
          </p15:clr>
        </p15:guide>
        <p15:guide id="5" pos="72">
          <p15:clr>
            <a:srgbClr val="FBAE40"/>
          </p15:clr>
        </p15:guide>
        <p15:guide id="6" orient="horz" pos="672">
          <p15:clr>
            <a:srgbClr val="FBAE40"/>
          </p15:clr>
        </p15:guide>
        <p15:guide id="7" orient="horz" pos="792">
          <p15:clr>
            <a:srgbClr val="FBAE40"/>
          </p15:clr>
        </p15:guide>
        <p15:guide id="8" pos="2808">
          <p15:clr>
            <a:srgbClr val="FBAE40"/>
          </p15:clr>
        </p15:guide>
        <p15:guide id="9" pos="24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lank Icon TL">
  <p:cSld name="Blank Icon TL">
    <p:spTree>
      <p:nvGrpSpPr>
        <p:cNvPr id="1" name="Shape 245"/>
        <p:cNvGrpSpPr/>
        <p:nvPr/>
      </p:nvGrpSpPr>
      <p:grpSpPr>
        <a:xfrm>
          <a:off x="0" y="0"/>
          <a:ext cx="0" cy="0"/>
          <a:chOff x="0" y="0"/>
          <a:chExt cx="0" cy="0"/>
        </a:xfrm>
      </p:grpSpPr>
      <p:cxnSp>
        <p:nvCxnSpPr>
          <p:cNvPr id="246" name="Google Shape;246;p144"/>
          <p:cNvCxnSpPr/>
          <p:nvPr/>
        </p:nvCxnSpPr>
        <p:spPr>
          <a:xfrm>
            <a:off x="0" y="1344156"/>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47" name="Google Shape;247;p144"/>
          <p:cNvSpPr/>
          <p:nvPr/>
        </p:nvSpPr>
        <p:spPr>
          <a:xfrm>
            <a:off x="0" y="98332"/>
            <a:ext cx="1789356" cy="1121734"/>
          </a:xfrm>
          <a:prstGeom prst="homePlate">
            <a:avLst>
              <a:gd name="adj" fmla="val 2491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venir"/>
              <a:ea typeface="Avenir"/>
              <a:cs typeface="Avenir"/>
              <a:sym typeface="Avenir"/>
            </a:endParaRPr>
          </a:p>
        </p:txBody>
      </p:sp>
      <p:sp>
        <p:nvSpPr>
          <p:cNvPr id="248" name="Google Shape;248;p144"/>
          <p:cNvSpPr txBox="1">
            <a:spLocks noGrp="1"/>
          </p:cNvSpPr>
          <p:nvPr>
            <p:ph type="body" idx="1"/>
          </p:nvPr>
        </p:nvSpPr>
        <p:spPr>
          <a:xfrm>
            <a:off x="1895473" y="126318"/>
            <a:ext cx="9915526" cy="261610"/>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0"/>
              </a:spcBef>
              <a:spcAft>
                <a:spcPts val="0"/>
              </a:spcAft>
              <a:buSzPts val="1400"/>
              <a:buNone/>
              <a:defRPr sz="1400" b="1">
                <a:solidFill>
                  <a:schemeClr val="accent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49" name="Google Shape;249;p144"/>
          <p:cNvSpPr txBox="1">
            <a:spLocks noGrp="1"/>
          </p:cNvSpPr>
          <p:nvPr>
            <p:ph type="title"/>
          </p:nvPr>
        </p:nvSpPr>
        <p:spPr>
          <a:xfrm>
            <a:off x="1895474" y="387927"/>
            <a:ext cx="9915526" cy="711530"/>
          </a:xfrm>
          <a:prstGeom prst="rect">
            <a:avLst/>
          </a:prstGeom>
          <a:noFill/>
          <a:ln>
            <a:noFill/>
          </a:ln>
        </p:spPr>
        <p:txBody>
          <a:bodyPr spcFirstLastPara="1" wrap="square" lIns="91425" tIns="45700" rIns="91425" bIns="45700" anchor="t"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cxnSp>
        <p:nvCxnSpPr>
          <p:cNvPr id="250" name="Google Shape;250;p144"/>
          <p:cNvCxnSpPr/>
          <p:nvPr/>
        </p:nvCxnSpPr>
        <p:spPr>
          <a:xfrm>
            <a:off x="0" y="1344156"/>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251" name="Google Shape;251;p144"/>
          <p:cNvSpPr/>
          <p:nvPr/>
        </p:nvSpPr>
        <p:spPr>
          <a:xfrm>
            <a:off x="0" y="98332"/>
            <a:ext cx="1789356" cy="1121734"/>
          </a:xfrm>
          <a:prstGeom prst="homePlate">
            <a:avLst>
              <a:gd name="adj" fmla="val 2491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274300" tIns="274300" rIns="274300" bIns="274300" anchor="t" anchorCtr="0">
            <a:noAutofit/>
          </a:bodyPr>
          <a:lstStyle/>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chemeClr val="dk2"/>
              </a:solidFill>
              <a:latin typeface="Avenir"/>
              <a:ea typeface="Avenir"/>
              <a:cs typeface="Avenir"/>
              <a:sym typeface="Aveni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Slide">
  <p:cSld name="Blank Slide">
    <p:spTree>
      <p:nvGrpSpPr>
        <p:cNvPr id="1" name="Shape 252"/>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BI Background Section Divider">
  <p:cSld name="SBI Background Section Divider">
    <p:spTree>
      <p:nvGrpSpPr>
        <p:cNvPr id="1" name="Shape 253"/>
        <p:cNvGrpSpPr/>
        <p:nvPr/>
      </p:nvGrpSpPr>
      <p:grpSpPr>
        <a:xfrm>
          <a:off x="0" y="0"/>
          <a:ext cx="0" cy="0"/>
          <a:chOff x="0" y="0"/>
          <a:chExt cx="0" cy="0"/>
        </a:xfrm>
      </p:grpSpPr>
      <p:pic>
        <p:nvPicPr>
          <p:cNvPr id="254" name="Google Shape;254;p146"/>
          <p:cNvPicPr preferRelativeResize="0"/>
          <p:nvPr/>
        </p:nvPicPr>
        <p:blipFill rotWithShape="1">
          <a:blip r:embed="rId2">
            <a:alphaModFix/>
          </a:blip>
          <a:srcRect/>
          <a:stretch/>
        </p:blipFill>
        <p:spPr>
          <a:xfrm>
            <a:off x="0" y="0"/>
            <a:ext cx="12192000" cy="6500191"/>
          </a:xfrm>
          <a:prstGeom prst="rect">
            <a:avLst/>
          </a:prstGeom>
          <a:noFill/>
          <a:ln>
            <a:noFill/>
          </a:ln>
        </p:spPr>
      </p:pic>
      <p:sp>
        <p:nvSpPr>
          <p:cNvPr id="255" name="Google Shape;255;p146"/>
          <p:cNvSpPr/>
          <p:nvPr/>
        </p:nvSpPr>
        <p:spPr>
          <a:xfrm>
            <a:off x="-678" y="-5833"/>
            <a:ext cx="12192000" cy="6515100"/>
          </a:xfrm>
          <a:prstGeom prst="rect">
            <a:avLst/>
          </a:prstGeom>
          <a:solidFill>
            <a:srgbClr val="DCDAD7">
              <a:alpha val="69803"/>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56" name="Google Shape;256;p146"/>
          <p:cNvSpPr/>
          <p:nvPr/>
        </p:nvSpPr>
        <p:spPr>
          <a:xfrm>
            <a:off x="4728560" y="2698169"/>
            <a:ext cx="2734880" cy="1222017"/>
          </a:xfrm>
          <a:prstGeom prst="roundRect">
            <a:avLst>
              <a:gd name="adj" fmla="val 75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57" name="Google Shape;257;p146"/>
          <p:cNvGrpSpPr/>
          <p:nvPr/>
        </p:nvGrpSpPr>
        <p:grpSpPr>
          <a:xfrm>
            <a:off x="5770661" y="2372830"/>
            <a:ext cx="650678" cy="650678"/>
            <a:chOff x="5757753" y="2535523"/>
            <a:chExt cx="650678" cy="650678"/>
          </a:xfrm>
        </p:grpSpPr>
        <p:sp>
          <p:nvSpPr>
            <p:cNvPr id="258" name="Google Shape;258;p146"/>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259" name="Google Shape;259;p146"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
        <p:nvSpPr>
          <p:cNvPr id="260" name="Google Shape;260;p146"/>
          <p:cNvSpPr txBox="1">
            <a:spLocks noGrp="1"/>
          </p:cNvSpPr>
          <p:nvPr>
            <p:ph type="body" idx="1"/>
          </p:nvPr>
        </p:nvSpPr>
        <p:spPr>
          <a:xfrm>
            <a:off x="4924425" y="3099627"/>
            <a:ext cx="2343150" cy="4191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600"/>
              <a:buNone/>
              <a:defRPr sz="1600" b="1">
                <a:solidFill>
                  <a:schemeClr val="dk1"/>
                </a:solidFill>
                <a:latin typeface="Avenir"/>
                <a:ea typeface="Avenir"/>
                <a:cs typeface="Avenir"/>
                <a:sym typeface="Avenir"/>
              </a:defRPr>
            </a:lvl1pPr>
            <a:lvl2pPr marL="914400" lvl="1"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2pPr>
            <a:lvl3pPr marL="1371600" lvl="2" indent="-309880" algn="l">
              <a:lnSpc>
                <a:spcPct val="100000"/>
              </a:lnSpc>
              <a:spcBef>
                <a:spcPts val="0"/>
              </a:spcBef>
              <a:spcAft>
                <a:spcPts val="0"/>
              </a:spcAft>
              <a:buSzPts val="1280"/>
              <a:buChar char="o"/>
              <a:defRPr sz="1600" b="1">
                <a:solidFill>
                  <a:schemeClr val="dk1"/>
                </a:solidFill>
                <a:latin typeface="Avenir"/>
                <a:ea typeface="Avenir"/>
                <a:cs typeface="Avenir"/>
                <a:sym typeface="Avenir"/>
              </a:defRPr>
            </a:lvl3pPr>
            <a:lvl4pPr marL="1828800" lvl="3"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4pPr>
            <a:lvl5pPr marL="2286000" lvl="4"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261" name="Google Shape;261;p146"/>
          <p:cNvPicPr preferRelativeResize="0"/>
          <p:nvPr/>
        </p:nvPicPr>
        <p:blipFill rotWithShape="1">
          <a:blip r:embed="rId2">
            <a:alphaModFix/>
          </a:blip>
          <a:srcRect/>
          <a:stretch/>
        </p:blipFill>
        <p:spPr>
          <a:xfrm>
            <a:off x="0" y="0"/>
            <a:ext cx="12192000" cy="6500191"/>
          </a:xfrm>
          <a:prstGeom prst="rect">
            <a:avLst/>
          </a:prstGeom>
          <a:noFill/>
          <a:ln>
            <a:noFill/>
          </a:ln>
        </p:spPr>
      </p:pic>
      <p:sp>
        <p:nvSpPr>
          <p:cNvPr id="262" name="Google Shape;262;p146"/>
          <p:cNvSpPr/>
          <p:nvPr/>
        </p:nvSpPr>
        <p:spPr>
          <a:xfrm>
            <a:off x="-678" y="-5833"/>
            <a:ext cx="12192000" cy="6515100"/>
          </a:xfrm>
          <a:prstGeom prst="rect">
            <a:avLst/>
          </a:prstGeom>
          <a:solidFill>
            <a:srgbClr val="DCDAD7">
              <a:alpha val="69803"/>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63" name="Google Shape;263;p146"/>
          <p:cNvSpPr/>
          <p:nvPr/>
        </p:nvSpPr>
        <p:spPr>
          <a:xfrm>
            <a:off x="4728560" y="2698169"/>
            <a:ext cx="2734880" cy="1222017"/>
          </a:xfrm>
          <a:prstGeom prst="roundRect">
            <a:avLst>
              <a:gd name="adj" fmla="val 75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64" name="Google Shape;264;p146"/>
          <p:cNvGrpSpPr/>
          <p:nvPr/>
        </p:nvGrpSpPr>
        <p:grpSpPr>
          <a:xfrm>
            <a:off x="5770661" y="2372830"/>
            <a:ext cx="650678" cy="650678"/>
            <a:chOff x="5757753" y="2535523"/>
            <a:chExt cx="650678" cy="650678"/>
          </a:xfrm>
        </p:grpSpPr>
        <p:sp>
          <p:nvSpPr>
            <p:cNvPr id="265" name="Google Shape;265;p146"/>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266" name="Google Shape;266;p146"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hoto Left 1/3">
  <p:cSld name="Photo Left 1/3">
    <p:spTree>
      <p:nvGrpSpPr>
        <p:cNvPr id="1" name="Shape 49"/>
        <p:cNvGrpSpPr/>
        <p:nvPr/>
      </p:nvGrpSpPr>
      <p:grpSpPr>
        <a:xfrm>
          <a:off x="0" y="0"/>
          <a:ext cx="0" cy="0"/>
          <a:chOff x="0" y="0"/>
          <a:chExt cx="0" cy="0"/>
        </a:xfrm>
      </p:grpSpPr>
      <p:sp>
        <p:nvSpPr>
          <p:cNvPr id="50" name="Google Shape;50;p129"/>
          <p:cNvSpPr/>
          <p:nvPr/>
        </p:nvSpPr>
        <p:spPr>
          <a:xfrm>
            <a:off x="0" y="0"/>
            <a:ext cx="3819525" cy="6507807"/>
          </a:xfrm>
          <a:prstGeom prst="rect">
            <a:avLst/>
          </a:prstGeom>
          <a:solidFill>
            <a:srgbClr val="F2F2F2">
              <a:alpha val="4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51" name="Google Shape;51;p129"/>
          <p:cNvSpPr txBox="1">
            <a:spLocks noGrp="1"/>
          </p:cNvSpPr>
          <p:nvPr>
            <p:ph type="body" idx="1"/>
          </p:nvPr>
        </p:nvSpPr>
        <p:spPr>
          <a:xfrm>
            <a:off x="4200525" y="676274"/>
            <a:ext cx="7610476"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2" name="Google Shape;52;p129"/>
          <p:cNvSpPr txBox="1">
            <a:spLocks noGrp="1"/>
          </p:cNvSpPr>
          <p:nvPr>
            <p:ph type="title"/>
          </p:nvPr>
        </p:nvSpPr>
        <p:spPr>
          <a:xfrm>
            <a:off x="381000" y="2492550"/>
            <a:ext cx="2971800"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Generic Divider">
  <p:cSld name="Generic Divider">
    <p:spTree>
      <p:nvGrpSpPr>
        <p:cNvPr id="1" name="Shape 267"/>
        <p:cNvGrpSpPr/>
        <p:nvPr/>
      </p:nvGrpSpPr>
      <p:grpSpPr>
        <a:xfrm>
          <a:off x="0" y="0"/>
          <a:ext cx="0" cy="0"/>
          <a:chOff x="0" y="0"/>
          <a:chExt cx="0" cy="0"/>
        </a:xfrm>
      </p:grpSpPr>
      <p:pic>
        <p:nvPicPr>
          <p:cNvPr id="268" name="Google Shape;268;p147"/>
          <p:cNvPicPr preferRelativeResize="0"/>
          <p:nvPr/>
        </p:nvPicPr>
        <p:blipFill rotWithShape="1">
          <a:blip r:embed="rId2">
            <a:alphaModFix/>
          </a:blip>
          <a:srcRect/>
          <a:stretch/>
        </p:blipFill>
        <p:spPr>
          <a:xfrm>
            <a:off x="677" y="-1"/>
            <a:ext cx="12190645" cy="6503437"/>
          </a:xfrm>
          <a:prstGeom prst="rect">
            <a:avLst/>
          </a:prstGeom>
          <a:noFill/>
          <a:ln>
            <a:noFill/>
          </a:ln>
        </p:spPr>
      </p:pic>
      <p:sp>
        <p:nvSpPr>
          <p:cNvPr id="269" name="Google Shape;269;p147"/>
          <p:cNvSpPr/>
          <p:nvPr/>
        </p:nvSpPr>
        <p:spPr>
          <a:xfrm>
            <a:off x="-678" y="-5833"/>
            <a:ext cx="12192000" cy="6515100"/>
          </a:xfrm>
          <a:prstGeom prst="rect">
            <a:avLst/>
          </a:prstGeom>
          <a:solidFill>
            <a:srgbClr val="DCDAD7">
              <a:alpha val="91764"/>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70" name="Google Shape;270;p147"/>
          <p:cNvSpPr/>
          <p:nvPr/>
        </p:nvSpPr>
        <p:spPr>
          <a:xfrm>
            <a:off x="4728560" y="2698169"/>
            <a:ext cx="2734880" cy="1222017"/>
          </a:xfrm>
          <a:prstGeom prst="roundRect">
            <a:avLst>
              <a:gd name="adj" fmla="val 75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71" name="Google Shape;271;p147"/>
          <p:cNvGrpSpPr/>
          <p:nvPr/>
        </p:nvGrpSpPr>
        <p:grpSpPr>
          <a:xfrm>
            <a:off x="5770661" y="2372830"/>
            <a:ext cx="650678" cy="650678"/>
            <a:chOff x="5757753" y="2535523"/>
            <a:chExt cx="650678" cy="650678"/>
          </a:xfrm>
        </p:grpSpPr>
        <p:sp>
          <p:nvSpPr>
            <p:cNvPr id="272" name="Google Shape;272;p147"/>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273" name="Google Shape;273;p147"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
        <p:nvSpPr>
          <p:cNvPr id="274" name="Google Shape;274;p147"/>
          <p:cNvSpPr txBox="1">
            <a:spLocks noGrp="1"/>
          </p:cNvSpPr>
          <p:nvPr>
            <p:ph type="body" idx="1"/>
          </p:nvPr>
        </p:nvSpPr>
        <p:spPr>
          <a:xfrm>
            <a:off x="4924425" y="3099627"/>
            <a:ext cx="2343150" cy="4191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600"/>
              <a:buNone/>
              <a:defRPr sz="1600" b="1">
                <a:solidFill>
                  <a:schemeClr val="dk1"/>
                </a:solidFill>
                <a:latin typeface="Avenir"/>
                <a:ea typeface="Avenir"/>
                <a:cs typeface="Avenir"/>
                <a:sym typeface="Avenir"/>
              </a:defRPr>
            </a:lvl1pPr>
            <a:lvl2pPr marL="914400" lvl="1"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2pPr>
            <a:lvl3pPr marL="1371600" lvl="2" indent="-309880" algn="l">
              <a:lnSpc>
                <a:spcPct val="100000"/>
              </a:lnSpc>
              <a:spcBef>
                <a:spcPts val="0"/>
              </a:spcBef>
              <a:spcAft>
                <a:spcPts val="0"/>
              </a:spcAft>
              <a:buSzPts val="1280"/>
              <a:buChar char="o"/>
              <a:defRPr sz="1600" b="1">
                <a:solidFill>
                  <a:schemeClr val="dk1"/>
                </a:solidFill>
                <a:latin typeface="Avenir"/>
                <a:ea typeface="Avenir"/>
                <a:cs typeface="Avenir"/>
                <a:sym typeface="Avenir"/>
              </a:defRPr>
            </a:lvl3pPr>
            <a:lvl4pPr marL="1828800" lvl="3"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4pPr>
            <a:lvl5pPr marL="2286000" lvl="4"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275" name="Google Shape;275;p147"/>
          <p:cNvPicPr preferRelativeResize="0"/>
          <p:nvPr/>
        </p:nvPicPr>
        <p:blipFill rotWithShape="1">
          <a:blip r:embed="rId2">
            <a:alphaModFix/>
          </a:blip>
          <a:srcRect/>
          <a:stretch/>
        </p:blipFill>
        <p:spPr>
          <a:xfrm>
            <a:off x="677" y="-1"/>
            <a:ext cx="12190645" cy="6503437"/>
          </a:xfrm>
          <a:prstGeom prst="rect">
            <a:avLst/>
          </a:prstGeom>
          <a:noFill/>
          <a:ln>
            <a:noFill/>
          </a:ln>
        </p:spPr>
      </p:pic>
      <p:sp>
        <p:nvSpPr>
          <p:cNvPr id="276" name="Google Shape;276;p147"/>
          <p:cNvSpPr/>
          <p:nvPr/>
        </p:nvSpPr>
        <p:spPr>
          <a:xfrm>
            <a:off x="-678" y="-5833"/>
            <a:ext cx="12192000" cy="6515100"/>
          </a:xfrm>
          <a:prstGeom prst="rect">
            <a:avLst/>
          </a:prstGeom>
          <a:solidFill>
            <a:srgbClr val="DCDAD7">
              <a:alpha val="91764"/>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77" name="Google Shape;277;p147"/>
          <p:cNvSpPr/>
          <p:nvPr/>
        </p:nvSpPr>
        <p:spPr>
          <a:xfrm>
            <a:off x="4728560" y="2698169"/>
            <a:ext cx="2734880" cy="1222017"/>
          </a:xfrm>
          <a:prstGeom prst="roundRect">
            <a:avLst>
              <a:gd name="adj" fmla="val 75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278" name="Google Shape;278;p147"/>
          <p:cNvGrpSpPr/>
          <p:nvPr/>
        </p:nvGrpSpPr>
        <p:grpSpPr>
          <a:xfrm>
            <a:off x="5770661" y="2372830"/>
            <a:ext cx="650678" cy="650678"/>
            <a:chOff x="5757753" y="2535523"/>
            <a:chExt cx="650678" cy="650678"/>
          </a:xfrm>
        </p:grpSpPr>
        <p:sp>
          <p:nvSpPr>
            <p:cNvPr id="279" name="Google Shape;279;p147"/>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280" name="Google Shape;280;p147"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Road to Mountains">
  <p:cSld name="Road to Mountains">
    <p:spTree>
      <p:nvGrpSpPr>
        <p:cNvPr id="1" name="Shape 281"/>
        <p:cNvGrpSpPr/>
        <p:nvPr/>
      </p:nvGrpSpPr>
      <p:grpSpPr>
        <a:xfrm>
          <a:off x="0" y="0"/>
          <a:ext cx="0" cy="0"/>
          <a:chOff x="0" y="0"/>
          <a:chExt cx="0" cy="0"/>
        </a:xfrm>
      </p:grpSpPr>
      <p:pic>
        <p:nvPicPr>
          <p:cNvPr id="282" name="Google Shape;282;p148"/>
          <p:cNvPicPr preferRelativeResize="0"/>
          <p:nvPr/>
        </p:nvPicPr>
        <p:blipFill rotWithShape="1">
          <a:blip r:embed="rId2">
            <a:alphaModFix/>
          </a:blip>
          <a:srcRect/>
          <a:stretch/>
        </p:blipFill>
        <p:spPr>
          <a:xfrm>
            <a:off x="0" y="0"/>
            <a:ext cx="6096000" cy="6507807"/>
          </a:xfrm>
          <a:prstGeom prst="rect">
            <a:avLst/>
          </a:prstGeom>
          <a:noFill/>
          <a:ln>
            <a:noFill/>
          </a:ln>
        </p:spPr>
      </p:pic>
      <p:sp>
        <p:nvSpPr>
          <p:cNvPr id="283" name="Google Shape;283;p148"/>
          <p:cNvSpPr/>
          <p:nvPr/>
        </p:nvSpPr>
        <p:spPr>
          <a:xfrm>
            <a:off x="0" y="0"/>
            <a:ext cx="6096000"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84" name="Google Shape;284;p148"/>
          <p:cNvSpPr txBox="1">
            <a:spLocks noGrp="1"/>
          </p:cNvSpPr>
          <p:nvPr>
            <p:ph type="body" idx="1"/>
          </p:nvPr>
        </p:nvSpPr>
        <p:spPr>
          <a:xfrm>
            <a:off x="6477001" y="676274"/>
            <a:ext cx="5334000"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85" name="Google Shape;285;p148"/>
          <p:cNvSpPr txBox="1">
            <a:spLocks noGrp="1"/>
          </p:cNvSpPr>
          <p:nvPr>
            <p:ph type="title"/>
          </p:nvPr>
        </p:nvSpPr>
        <p:spPr>
          <a:xfrm>
            <a:off x="381000" y="2487786"/>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86" name="Google Shape;286;p148"/>
          <p:cNvPicPr preferRelativeResize="0"/>
          <p:nvPr/>
        </p:nvPicPr>
        <p:blipFill rotWithShape="1">
          <a:blip r:embed="rId2">
            <a:alphaModFix/>
          </a:blip>
          <a:srcRect/>
          <a:stretch/>
        </p:blipFill>
        <p:spPr>
          <a:xfrm>
            <a:off x="0" y="0"/>
            <a:ext cx="6096000" cy="6507807"/>
          </a:xfrm>
          <a:prstGeom prst="rect">
            <a:avLst/>
          </a:prstGeom>
          <a:noFill/>
          <a:ln>
            <a:noFill/>
          </a:ln>
        </p:spPr>
      </p:pic>
      <p:sp>
        <p:nvSpPr>
          <p:cNvPr id="287" name="Google Shape;287;p148"/>
          <p:cNvSpPr/>
          <p:nvPr/>
        </p:nvSpPr>
        <p:spPr>
          <a:xfrm>
            <a:off x="0" y="0"/>
            <a:ext cx="6096000"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Looking ahead">
  <p:cSld name="Looking ahead">
    <p:spTree>
      <p:nvGrpSpPr>
        <p:cNvPr id="1" name="Shape 288"/>
        <p:cNvGrpSpPr/>
        <p:nvPr/>
      </p:nvGrpSpPr>
      <p:grpSpPr>
        <a:xfrm>
          <a:off x="0" y="0"/>
          <a:ext cx="0" cy="0"/>
          <a:chOff x="0" y="0"/>
          <a:chExt cx="0" cy="0"/>
        </a:xfrm>
      </p:grpSpPr>
      <p:pic>
        <p:nvPicPr>
          <p:cNvPr id="289" name="Google Shape;289;p149"/>
          <p:cNvPicPr preferRelativeResize="0"/>
          <p:nvPr/>
        </p:nvPicPr>
        <p:blipFill rotWithShape="1">
          <a:blip r:embed="rId2">
            <a:alphaModFix/>
          </a:blip>
          <a:srcRect/>
          <a:stretch/>
        </p:blipFill>
        <p:spPr>
          <a:xfrm>
            <a:off x="0" y="-1"/>
            <a:ext cx="6096000" cy="6507807"/>
          </a:xfrm>
          <a:prstGeom prst="rect">
            <a:avLst/>
          </a:prstGeom>
          <a:noFill/>
          <a:ln>
            <a:noFill/>
          </a:ln>
        </p:spPr>
      </p:pic>
      <p:sp>
        <p:nvSpPr>
          <p:cNvPr id="290" name="Google Shape;290;p149"/>
          <p:cNvSpPr/>
          <p:nvPr/>
        </p:nvSpPr>
        <p:spPr>
          <a:xfrm>
            <a:off x="0" y="-2"/>
            <a:ext cx="6096000"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91" name="Google Shape;291;p149"/>
          <p:cNvSpPr txBox="1">
            <a:spLocks noGrp="1"/>
          </p:cNvSpPr>
          <p:nvPr>
            <p:ph type="body" idx="1"/>
          </p:nvPr>
        </p:nvSpPr>
        <p:spPr>
          <a:xfrm>
            <a:off x="6477001" y="676274"/>
            <a:ext cx="5334000"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2" name="Google Shape;292;p149"/>
          <p:cNvSpPr txBox="1">
            <a:spLocks noGrp="1"/>
          </p:cNvSpPr>
          <p:nvPr>
            <p:ph type="title"/>
          </p:nvPr>
        </p:nvSpPr>
        <p:spPr>
          <a:xfrm>
            <a:off x="381000" y="2487786"/>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293" name="Google Shape;293;p149"/>
          <p:cNvPicPr preferRelativeResize="0"/>
          <p:nvPr/>
        </p:nvPicPr>
        <p:blipFill rotWithShape="1">
          <a:blip r:embed="rId2">
            <a:alphaModFix/>
          </a:blip>
          <a:srcRect/>
          <a:stretch/>
        </p:blipFill>
        <p:spPr>
          <a:xfrm>
            <a:off x="0" y="-1"/>
            <a:ext cx="6096000" cy="6507807"/>
          </a:xfrm>
          <a:prstGeom prst="rect">
            <a:avLst/>
          </a:prstGeom>
          <a:noFill/>
          <a:ln>
            <a:noFill/>
          </a:ln>
        </p:spPr>
      </p:pic>
      <p:sp>
        <p:nvSpPr>
          <p:cNvPr id="294" name="Google Shape;294;p149"/>
          <p:cNvSpPr/>
          <p:nvPr/>
        </p:nvSpPr>
        <p:spPr>
          <a:xfrm>
            <a:off x="0" y="-2"/>
            <a:ext cx="6096000"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Running">
  <p:cSld name="Running">
    <p:spTree>
      <p:nvGrpSpPr>
        <p:cNvPr id="1" name="Shape 295"/>
        <p:cNvGrpSpPr/>
        <p:nvPr/>
      </p:nvGrpSpPr>
      <p:grpSpPr>
        <a:xfrm>
          <a:off x="0" y="0"/>
          <a:ext cx="0" cy="0"/>
          <a:chOff x="0" y="0"/>
          <a:chExt cx="0" cy="0"/>
        </a:xfrm>
      </p:grpSpPr>
      <p:pic>
        <p:nvPicPr>
          <p:cNvPr id="296" name="Google Shape;296;p150"/>
          <p:cNvPicPr preferRelativeResize="0"/>
          <p:nvPr/>
        </p:nvPicPr>
        <p:blipFill rotWithShape="1">
          <a:blip r:embed="rId2">
            <a:alphaModFix/>
          </a:blip>
          <a:srcRect/>
          <a:stretch/>
        </p:blipFill>
        <p:spPr>
          <a:xfrm>
            <a:off x="-1" y="0"/>
            <a:ext cx="6095999" cy="6507807"/>
          </a:xfrm>
          <a:prstGeom prst="rect">
            <a:avLst/>
          </a:prstGeom>
          <a:noFill/>
          <a:ln>
            <a:noFill/>
          </a:ln>
        </p:spPr>
      </p:pic>
      <p:sp>
        <p:nvSpPr>
          <p:cNvPr id="297" name="Google Shape;297;p150"/>
          <p:cNvSpPr/>
          <p:nvPr/>
        </p:nvSpPr>
        <p:spPr>
          <a:xfrm>
            <a:off x="-2" y="-1"/>
            <a:ext cx="6096000" cy="6507807"/>
          </a:xfrm>
          <a:prstGeom prst="rect">
            <a:avLst/>
          </a:prstGeom>
          <a:solidFill>
            <a:srgbClr val="F2F2F2">
              <a:alpha val="33725"/>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298" name="Google Shape;298;p150"/>
          <p:cNvSpPr txBox="1">
            <a:spLocks noGrp="1"/>
          </p:cNvSpPr>
          <p:nvPr>
            <p:ph type="body" idx="1"/>
          </p:nvPr>
        </p:nvSpPr>
        <p:spPr>
          <a:xfrm>
            <a:off x="6477001" y="676274"/>
            <a:ext cx="5334000"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299" name="Google Shape;299;p150"/>
          <p:cNvSpPr txBox="1">
            <a:spLocks noGrp="1"/>
          </p:cNvSpPr>
          <p:nvPr>
            <p:ph type="title"/>
          </p:nvPr>
        </p:nvSpPr>
        <p:spPr>
          <a:xfrm>
            <a:off x="381000" y="676274"/>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0" name="Google Shape;300;p150"/>
          <p:cNvPicPr preferRelativeResize="0"/>
          <p:nvPr/>
        </p:nvPicPr>
        <p:blipFill rotWithShape="1">
          <a:blip r:embed="rId2">
            <a:alphaModFix/>
          </a:blip>
          <a:srcRect/>
          <a:stretch/>
        </p:blipFill>
        <p:spPr>
          <a:xfrm>
            <a:off x="-1" y="0"/>
            <a:ext cx="6095999" cy="6507807"/>
          </a:xfrm>
          <a:prstGeom prst="rect">
            <a:avLst/>
          </a:prstGeom>
          <a:noFill/>
          <a:ln>
            <a:noFill/>
          </a:ln>
        </p:spPr>
      </p:pic>
      <p:sp>
        <p:nvSpPr>
          <p:cNvPr id="301" name="Google Shape;301;p150"/>
          <p:cNvSpPr/>
          <p:nvPr/>
        </p:nvSpPr>
        <p:spPr>
          <a:xfrm>
            <a:off x="-2" y="-1"/>
            <a:ext cx="6096000" cy="6507807"/>
          </a:xfrm>
          <a:prstGeom prst="rect">
            <a:avLst/>
          </a:prstGeom>
          <a:solidFill>
            <a:srgbClr val="F2F2F2">
              <a:alpha val="33725"/>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usiness Plan">
  <p:cSld name="Business Plan">
    <p:spTree>
      <p:nvGrpSpPr>
        <p:cNvPr id="1" name="Shape 302"/>
        <p:cNvGrpSpPr/>
        <p:nvPr/>
      </p:nvGrpSpPr>
      <p:grpSpPr>
        <a:xfrm>
          <a:off x="0" y="0"/>
          <a:ext cx="0" cy="0"/>
          <a:chOff x="0" y="0"/>
          <a:chExt cx="0" cy="0"/>
        </a:xfrm>
      </p:grpSpPr>
      <p:pic>
        <p:nvPicPr>
          <p:cNvPr id="303" name="Google Shape;303;p151"/>
          <p:cNvPicPr preferRelativeResize="0"/>
          <p:nvPr/>
        </p:nvPicPr>
        <p:blipFill rotWithShape="1">
          <a:blip r:embed="rId2">
            <a:alphaModFix/>
          </a:blip>
          <a:srcRect/>
          <a:stretch/>
        </p:blipFill>
        <p:spPr>
          <a:xfrm>
            <a:off x="4763" y="0"/>
            <a:ext cx="8386762" cy="6507807"/>
          </a:xfrm>
          <a:prstGeom prst="rect">
            <a:avLst/>
          </a:prstGeom>
          <a:noFill/>
          <a:ln>
            <a:noFill/>
          </a:ln>
        </p:spPr>
      </p:pic>
      <p:sp>
        <p:nvSpPr>
          <p:cNvPr id="304" name="Google Shape;304;p151"/>
          <p:cNvSpPr/>
          <p:nvPr/>
        </p:nvSpPr>
        <p:spPr>
          <a:xfrm>
            <a:off x="-1" y="0"/>
            <a:ext cx="8391525"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305" name="Google Shape;305;p151"/>
          <p:cNvSpPr txBox="1">
            <a:spLocks noGrp="1"/>
          </p:cNvSpPr>
          <p:nvPr>
            <p:ph type="body" idx="1"/>
          </p:nvPr>
        </p:nvSpPr>
        <p:spPr>
          <a:xfrm>
            <a:off x="8772525" y="695325"/>
            <a:ext cx="3038475" cy="54768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06" name="Google Shape;306;p151"/>
          <p:cNvSpPr txBox="1">
            <a:spLocks noGrp="1"/>
          </p:cNvSpPr>
          <p:nvPr>
            <p:ph type="title"/>
          </p:nvPr>
        </p:nvSpPr>
        <p:spPr>
          <a:xfrm>
            <a:off x="381000" y="2492550"/>
            <a:ext cx="7562850"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07" name="Google Shape;307;p151"/>
          <p:cNvPicPr preferRelativeResize="0"/>
          <p:nvPr/>
        </p:nvPicPr>
        <p:blipFill rotWithShape="1">
          <a:blip r:embed="rId2">
            <a:alphaModFix/>
          </a:blip>
          <a:srcRect/>
          <a:stretch/>
        </p:blipFill>
        <p:spPr>
          <a:xfrm>
            <a:off x="4763" y="0"/>
            <a:ext cx="8386762" cy="6507807"/>
          </a:xfrm>
          <a:prstGeom prst="rect">
            <a:avLst/>
          </a:prstGeom>
          <a:noFill/>
          <a:ln>
            <a:noFill/>
          </a:ln>
        </p:spPr>
      </p:pic>
      <p:sp>
        <p:nvSpPr>
          <p:cNvPr id="308" name="Google Shape;308;p151"/>
          <p:cNvSpPr/>
          <p:nvPr/>
        </p:nvSpPr>
        <p:spPr>
          <a:xfrm>
            <a:off x="-1" y="0"/>
            <a:ext cx="8391525" cy="6507807"/>
          </a:xfrm>
          <a:prstGeom prst="rect">
            <a:avLst/>
          </a:prstGeom>
          <a:solidFill>
            <a:srgbClr val="F2F2F2">
              <a:alpha val="66666"/>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ghtbulb">
  <p:cSld name="Lightbulb">
    <p:spTree>
      <p:nvGrpSpPr>
        <p:cNvPr id="1" name="Shape 309"/>
        <p:cNvGrpSpPr/>
        <p:nvPr/>
      </p:nvGrpSpPr>
      <p:grpSpPr>
        <a:xfrm>
          <a:off x="0" y="0"/>
          <a:ext cx="0" cy="0"/>
          <a:chOff x="0" y="0"/>
          <a:chExt cx="0" cy="0"/>
        </a:xfrm>
      </p:grpSpPr>
      <p:pic>
        <p:nvPicPr>
          <p:cNvPr id="310" name="Google Shape;310;p152"/>
          <p:cNvPicPr preferRelativeResize="0"/>
          <p:nvPr/>
        </p:nvPicPr>
        <p:blipFill rotWithShape="1">
          <a:blip r:embed="rId2">
            <a:alphaModFix/>
          </a:blip>
          <a:srcRect/>
          <a:stretch/>
        </p:blipFill>
        <p:spPr>
          <a:xfrm>
            <a:off x="-63011" y="-4764"/>
            <a:ext cx="5479074" cy="6507807"/>
          </a:xfrm>
          <a:prstGeom prst="rect">
            <a:avLst/>
          </a:prstGeom>
          <a:noFill/>
          <a:ln>
            <a:noFill/>
          </a:ln>
        </p:spPr>
      </p:pic>
      <p:sp>
        <p:nvSpPr>
          <p:cNvPr id="311" name="Google Shape;311;p152"/>
          <p:cNvSpPr/>
          <p:nvPr/>
        </p:nvSpPr>
        <p:spPr>
          <a:xfrm>
            <a:off x="0" y="0"/>
            <a:ext cx="5416063" cy="6507807"/>
          </a:xfrm>
          <a:prstGeom prst="rect">
            <a:avLst/>
          </a:prstGeom>
          <a:solidFill>
            <a:srgbClr val="F2F2F2">
              <a:alpha val="24705"/>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312" name="Google Shape;312;p152"/>
          <p:cNvSpPr txBox="1">
            <a:spLocks noGrp="1"/>
          </p:cNvSpPr>
          <p:nvPr>
            <p:ph type="body" idx="1"/>
          </p:nvPr>
        </p:nvSpPr>
        <p:spPr>
          <a:xfrm>
            <a:off x="6096000" y="676274"/>
            <a:ext cx="5715001"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313" name="Google Shape;313;p152"/>
          <p:cNvSpPr txBox="1">
            <a:spLocks noGrp="1"/>
          </p:cNvSpPr>
          <p:nvPr>
            <p:ph type="title"/>
          </p:nvPr>
        </p:nvSpPr>
        <p:spPr>
          <a:xfrm>
            <a:off x="271464" y="676274"/>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pic>
        <p:nvPicPr>
          <p:cNvPr id="314" name="Google Shape;314;p152"/>
          <p:cNvPicPr preferRelativeResize="0"/>
          <p:nvPr/>
        </p:nvPicPr>
        <p:blipFill rotWithShape="1">
          <a:blip r:embed="rId2">
            <a:alphaModFix/>
          </a:blip>
          <a:srcRect/>
          <a:stretch/>
        </p:blipFill>
        <p:spPr>
          <a:xfrm>
            <a:off x="-63011" y="-4764"/>
            <a:ext cx="5479074" cy="6507807"/>
          </a:xfrm>
          <a:prstGeom prst="rect">
            <a:avLst/>
          </a:prstGeom>
          <a:noFill/>
          <a:ln>
            <a:noFill/>
          </a:ln>
        </p:spPr>
      </p:pic>
      <p:sp>
        <p:nvSpPr>
          <p:cNvPr id="315" name="Google Shape;315;p152"/>
          <p:cNvSpPr/>
          <p:nvPr/>
        </p:nvSpPr>
        <p:spPr>
          <a:xfrm>
            <a:off x="0" y="0"/>
            <a:ext cx="5416063" cy="6507807"/>
          </a:xfrm>
          <a:prstGeom prst="rect">
            <a:avLst/>
          </a:prstGeom>
          <a:solidFill>
            <a:srgbClr val="F2F2F2">
              <a:alpha val="24705"/>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Cover P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ED51A1-DE90-8248-90DE-F598B1A44AA5}"/>
              </a:ext>
            </a:extLst>
          </p:cNvPr>
          <p:cNvPicPr>
            <a:picLocks noChangeAspect="1"/>
          </p:cNvPicPr>
          <p:nvPr userDrawn="1"/>
        </p:nvPicPr>
        <p:blipFill>
          <a:blip r:embed="rId2"/>
          <a:stretch>
            <a:fillRect/>
          </a:stretch>
        </p:blipFill>
        <p:spPr>
          <a:xfrm>
            <a:off x="0" y="-1"/>
            <a:ext cx="12192000" cy="650484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4180" y="1848273"/>
            <a:ext cx="210745" cy="286011"/>
          </a:xfrm>
          <a:prstGeom prst="rect">
            <a:avLst/>
          </a:prstGeom>
        </p:spPr>
      </p:pic>
      <p:sp>
        <p:nvSpPr>
          <p:cNvPr id="10" name="Title 64"/>
          <p:cNvSpPr>
            <a:spLocks noGrp="1"/>
          </p:cNvSpPr>
          <p:nvPr>
            <p:ph type="title" hasCustomPrompt="1"/>
          </p:nvPr>
        </p:nvSpPr>
        <p:spPr>
          <a:xfrm>
            <a:off x="984421" y="2182619"/>
            <a:ext cx="10647104" cy="1872900"/>
          </a:xfrm>
          <a:prstGeom prst="rect">
            <a:avLst/>
          </a:prstGeom>
        </p:spPr>
        <p:txBody>
          <a:bodyPr anchor="ctr"/>
          <a:lstStyle>
            <a:lvl1pPr algn="l">
              <a:lnSpc>
                <a:spcPct val="80000"/>
              </a:lnSpc>
              <a:defRPr sz="4400" b="1" i="0" baseline="0">
                <a:solidFill>
                  <a:schemeClr val="tx1"/>
                </a:solidFill>
                <a:latin typeface="Calibri" charset="0"/>
                <a:ea typeface="Calibri" charset="0"/>
                <a:cs typeface="Calibri" charset="0"/>
              </a:defRPr>
            </a:lvl1pPr>
          </a:lstStyle>
          <a:p>
            <a:r>
              <a:rPr lang="en-US" dirty="0"/>
              <a:t>ONE </a:t>
            </a:r>
            <a:br>
              <a:rPr lang="en-US" dirty="0"/>
            </a:br>
            <a:r>
              <a:rPr lang="en-US" dirty="0"/>
              <a:t>LINE </a:t>
            </a:r>
            <a:br>
              <a:rPr lang="en-US" dirty="0"/>
            </a:br>
            <a:r>
              <a:rPr lang="en-US" dirty="0"/>
              <a:t>HEADER</a:t>
            </a:r>
          </a:p>
        </p:txBody>
      </p:sp>
      <p:sp>
        <p:nvSpPr>
          <p:cNvPr id="11" name="Text Placeholder 9"/>
          <p:cNvSpPr>
            <a:spLocks noGrp="1"/>
          </p:cNvSpPr>
          <p:nvPr>
            <p:ph type="body" sz="quarter" idx="13" hasCustomPrompt="1"/>
          </p:nvPr>
        </p:nvSpPr>
        <p:spPr>
          <a:xfrm>
            <a:off x="1012848" y="4231138"/>
            <a:ext cx="10647104" cy="319087"/>
          </a:xfrm>
          <a:prstGeom prst="rect">
            <a:avLst/>
          </a:prstGeom>
        </p:spPr>
        <p:txBody>
          <a:bodyPr lIns="91440"/>
          <a:lstStyle>
            <a:lvl1pPr marL="0" indent="0" algn="l">
              <a:buNone/>
              <a:defRPr sz="1600" b="1" baseline="0">
                <a:solidFill>
                  <a:schemeClr val="tx1"/>
                </a:solidFill>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dirty="0"/>
              <a:t>Month, Year</a:t>
            </a:r>
          </a:p>
        </p:txBody>
      </p:sp>
      <p:cxnSp>
        <p:nvCxnSpPr>
          <p:cNvPr id="17" name="Straight Connector 16">
            <a:extLst>
              <a:ext uri="{FF2B5EF4-FFF2-40B4-BE49-F238E27FC236}">
                <a16:creationId xmlns:a16="http://schemas.microsoft.com/office/drawing/2014/main" id="{98A4BFD7-8202-1245-8096-A626E542C2EC}"/>
              </a:ext>
            </a:extLst>
          </p:cNvPr>
          <p:cNvCxnSpPr/>
          <p:nvPr userDrawn="1"/>
        </p:nvCxnSpPr>
        <p:spPr>
          <a:xfrm>
            <a:off x="1109441" y="4143328"/>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BFDED29-75E3-8C4B-B001-EE8928943D5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9783621" y="-3518"/>
            <a:ext cx="1872815" cy="1879849"/>
          </a:xfrm>
          <a:prstGeom prst="rect">
            <a:avLst/>
          </a:prstGeom>
          <a:effectLst>
            <a:outerShdw blurRad="50800" dist="38100" dir="5400000" algn="t" rotWithShape="0">
              <a:prstClr val="black">
                <a:alpha val="5000"/>
              </a:prstClr>
            </a:outerShdw>
          </a:effectLst>
        </p:spPr>
      </p:pic>
    </p:spTree>
    <p:extLst>
      <p:ext uri="{BB962C8B-B14F-4D97-AF65-F5344CB8AC3E}">
        <p14:creationId xmlns:p14="http://schemas.microsoft.com/office/powerpoint/2010/main" val="401717743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ackground w/ Foot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B25470-8D2F-C44C-8EBB-D7B84DC7E294}"/>
              </a:ext>
            </a:extLst>
          </p:cNvPr>
          <p:cNvPicPr>
            <a:picLocks noChangeAspect="1"/>
          </p:cNvPicPr>
          <p:nvPr userDrawn="1"/>
        </p:nvPicPr>
        <p:blipFill>
          <a:blip r:embed="rId2"/>
          <a:stretch>
            <a:fillRect/>
          </a:stretch>
        </p:blipFill>
        <p:spPr>
          <a:xfrm>
            <a:off x="0" y="-1"/>
            <a:ext cx="12192000" cy="6504841"/>
          </a:xfrm>
          <a:prstGeom prst="rect">
            <a:avLst/>
          </a:prstGeom>
        </p:spPr>
      </p:pic>
      <p:pic>
        <p:nvPicPr>
          <p:cNvPr id="8" name="Picture 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0891" y="289080"/>
            <a:ext cx="210745" cy="286011"/>
          </a:xfrm>
          <a:prstGeom prst="rect">
            <a:avLst/>
          </a:prstGeom>
        </p:spPr>
      </p:pic>
      <p:pic>
        <p:nvPicPr>
          <p:cNvPr id="10" name="Picture 9">
            <a:extLst>
              <a:ext uri="{FF2B5EF4-FFF2-40B4-BE49-F238E27FC236}">
                <a16:creationId xmlns:a16="http://schemas.microsoft.com/office/drawing/2014/main" id="{ED095F9B-6589-2049-B09B-1CEE83FB382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40891" y="289080"/>
            <a:ext cx="210745" cy="286011"/>
          </a:xfrm>
          <a:prstGeom prst="rect">
            <a:avLst/>
          </a:prstGeom>
        </p:spPr>
      </p:pic>
    </p:spTree>
    <p:extLst>
      <p:ext uri="{BB962C8B-B14F-4D97-AF65-F5344CB8AC3E}">
        <p14:creationId xmlns:p14="http://schemas.microsoft.com/office/powerpoint/2010/main" val="433687806"/>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creen Background">
    <p:spTree>
      <p:nvGrpSpPr>
        <p:cNvPr id="1" name=""/>
        <p:cNvGrpSpPr/>
        <p:nvPr/>
      </p:nvGrpSpPr>
      <p:grpSpPr>
        <a:xfrm>
          <a:off x="0" y="0"/>
          <a:ext cx="0" cy="0"/>
          <a:chOff x="0" y="0"/>
          <a:chExt cx="0" cy="0"/>
        </a:xfrm>
      </p:grpSpPr>
      <p:pic>
        <p:nvPicPr>
          <p:cNvPr id="18" name="Picture Placeholder 2">
            <a:extLst>
              <a:ext uri="{FF2B5EF4-FFF2-40B4-BE49-F238E27FC236}">
                <a16:creationId xmlns:a16="http://schemas.microsoft.com/office/drawing/2014/main" id="{6FAFBDDF-291F-6A45-85EF-FE6EB25F7E19}"/>
              </a:ext>
            </a:extLst>
          </p:cNvPr>
          <p:cNvPicPr>
            <a:picLocks noChangeAspect="1"/>
          </p:cNvPicPr>
          <p:nvPr userDrawn="1"/>
        </p:nvPicPr>
        <p:blipFill>
          <a:blip r:embed="rId2"/>
          <a:stretch>
            <a:fillRect/>
          </a:stretch>
        </p:blipFill>
        <p:spPr>
          <a:xfrm>
            <a:off x="677" y="-1"/>
            <a:ext cx="12190645" cy="6858000"/>
          </a:xfrm>
          <a:prstGeom prst="rect">
            <a:avLst/>
          </a:prstGeom>
        </p:spPr>
      </p:pic>
      <p:sp>
        <p:nvSpPr>
          <p:cNvPr id="14" name="Rectangle 13">
            <a:extLst>
              <a:ext uri="{FF2B5EF4-FFF2-40B4-BE49-F238E27FC236}">
                <a16:creationId xmlns:a16="http://schemas.microsoft.com/office/drawing/2014/main" id="{0BCA3E22-DE81-464B-86F0-437042CCF69F}"/>
              </a:ext>
            </a:extLst>
          </p:cNvPr>
          <p:cNvSpPr/>
          <p:nvPr userDrawn="1"/>
        </p:nvSpPr>
        <p:spPr bwMode="auto">
          <a:xfrm>
            <a:off x="0" y="0"/>
            <a:ext cx="12192000" cy="6858001"/>
          </a:xfrm>
          <a:prstGeom prst="rect">
            <a:avLst/>
          </a:prstGeom>
          <a:solidFill>
            <a:schemeClr val="bg1">
              <a:alpha val="85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spTree>
    <p:extLst>
      <p:ext uri="{BB962C8B-B14F-4D97-AF65-F5344CB8AC3E}">
        <p14:creationId xmlns:p14="http://schemas.microsoft.com/office/powerpoint/2010/main" val="312390829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hoto Left 1/3">
    <p:spTree>
      <p:nvGrpSpPr>
        <p:cNvPr id="1" name=""/>
        <p:cNvGrpSpPr/>
        <p:nvPr/>
      </p:nvGrpSpPr>
      <p:grpSpPr>
        <a:xfrm>
          <a:off x="0" y="0"/>
          <a:ext cx="0" cy="0"/>
          <a:chOff x="0" y="0"/>
          <a:chExt cx="0" cy="0"/>
        </a:xfrm>
      </p:grpSpPr>
      <p:pic>
        <p:nvPicPr>
          <p:cNvPr id="14" name="Picture Placeholder 2">
            <a:extLst>
              <a:ext uri="{FF2B5EF4-FFF2-40B4-BE49-F238E27FC236}">
                <a16:creationId xmlns:a16="http://schemas.microsoft.com/office/drawing/2014/main" id="{73830A73-6465-2F48-B42C-B590180420C1}"/>
              </a:ext>
            </a:extLst>
          </p:cNvPr>
          <p:cNvPicPr>
            <a:picLocks noChangeAspect="1"/>
          </p:cNvPicPr>
          <p:nvPr userDrawn="1"/>
        </p:nvPicPr>
        <p:blipFill rotWithShape="1">
          <a:blip r:embed="rId2"/>
          <a:srcRect l="1" r="72432"/>
          <a:stretch/>
        </p:blipFill>
        <p:spPr>
          <a:xfrm>
            <a:off x="-3" y="1"/>
            <a:ext cx="3360739" cy="6858000"/>
          </a:xfrm>
          <a:prstGeom prst="rect">
            <a:avLst/>
          </a:prstGeom>
        </p:spPr>
      </p:pic>
      <p:sp>
        <p:nvSpPr>
          <p:cNvPr id="15" name="Rectangle 14">
            <a:extLst>
              <a:ext uri="{FF2B5EF4-FFF2-40B4-BE49-F238E27FC236}">
                <a16:creationId xmlns:a16="http://schemas.microsoft.com/office/drawing/2014/main" id="{022B1127-7C44-A04C-A9A1-7506FD460EE5}"/>
              </a:ext>
            </a:extLst>
          </p:cNvPr>
          <p:cNvSpPr/>
          <p:nvPr userDrawn="1"/>
        </p:nvSpPr>
        <p:spPr bwMode="auto">
          <a:xfrm>
            <a:off x="0" y="0"/>
            <a:ext cx="3360738" cy="6858000"/>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161376715"/>
              </p:ext>
            </p:extLst>
          </p:nvPr>
        </p:nvGraphicFramePr>
        <p:xfrm>
          <a:off x="3360738"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extBox 11"/>
          <p:cNvSpPr txBox="1"/>
          <p:nvPr/>
        </p:nvSpPr>
        <p:spPr>
          <a:xfrm>
            <a:off x="3432149" y="6558453"/>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000" b="1" i="0" dirty="0">
              <a:solidFill>
                <a:srgbClr val="888888"/>
              </a:solidFill>
              <a:latin typeface="Calibri" charset="0"/>
              <a:ea typeface="Calibri" charset="0"/>
              <a:cs typeface="Calibri" charset="0"/>
            </a:endParaRP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81610" y="6326372"/>
            <a:ext cx="227201" cy="308344"/>
          </a:xfrm>
          <a:prstGeom prst="rect">
            <a:avLst/>
          </a:prstGeom>
        </p:spPr>
      </p:pic>
      <p:cxnSp>
        <p:nvCxnSpPr>
          <p:cNvPr id="11" name="Straight Connector 10"/>
          <p:cNvCxnSpPr/>
          <p:nvPr/>
        </p:nvCxnSpPr>
        <p:spPr>
          <a:xfrm>
            <a:off x="457200" y="3946742"/>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81DA3-191C-DA48-92D9-7FB59332CF42}"/>
              </a:ext>
            </a:extLst>
          </p:cNvPr>
          <p:cNvCxnSpPr/>
          <p:nvPr userDrawn="1"/>
        </p:nvCxnSpPr>
        <p:spPr>
          <a:xfrm>
            <a:off x="457200" y="3946742"/>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7" name="Table 16">
            <a:extLst>
              <a:ext uri="{FF2B5EF4-FFF2-40B4-BE49-F238E27FC236}">
                <a16:creationId xmlns:a16="http://schemas.microsoft.com/office/drawing/2014/main" id="{76B7F95D-15F3-564A-BA3E-2FABA7FE0FFB}"/>
              </a:ext>
            </a:extLst>
          </p:cNvPr>
          <p:cNvGraphicFramePr>
            <a:graphicFrameLocks noGrp="1"/>
          </p:cNvGraphicFramePr>
          <p:nvPr userDrawn="1">
            <p:extLst>
              <p:ext uri="{D42A27DB-BD31-4B8C-83A1-F6EECF244321}">
                <p14:modId xmlns:p14="http://schemas.microsoft.com/office/powerpoint/2010/main" val="1550258939"/>
              </p:ext>
            </p:extLst>
          </p:nvPr>
        </p:nvGraphicFramePr>
        <p:xfrm>
          <a:off x="3360738"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8" name="TextBox 17">
            <a:extLst>
              <a:ext uri="{FF2B5EF4-FFF2-40B4-BE49-F238E27FC236}">
                <a16:creationId xmlns:a16="http://schemas.microsoft.com/office/drawing/2014/main" id="{8B3E041E-8167-9248-9556-3A9A5A8D65A3}"/>
              </a:ext>
            </a:extLst>
          </p:cNvPr>
          <p:cNvSpPr txBox="1"/>
          <p:nvPr userDrawn="1"/>
        </p:nvSpPr>
        <p:spPr>
          <a:xfrm>
            <a:off x="3432149" y="6558453"/>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000" b="1" i="0" dirty="0">
              <a:solidFill>
                <a:srgbClr val="888888"/>
              </a:solidFill>
              <a:latin typeface="Calibri" charset="0"/>
              <a:ea typeface="Calibri" charset="0"/>
              <a:cs typeface="Calibri" charset="0"/>
            </a:endParaRPr>
          </a:p>
        </p:txBody>
      </p:sp>
      <p:pic>
        <p:nvPicPr>
          <p:cNvPr id="19" name="Picture 18">
            <a:extLst>
              <a:ext uri="{FF2B5EF4-FFF2-40B4-BE49-F238E27FC236}">
                <a16:creationId xmlns:a16="http://schemas.microsoft.com/office/drawing/2014/main" id="{7EA56E6F-4941-214C-A8F8-ED1A3DB653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81610" y="6326372"/>
            <a:ext cx="227201" cy="308344"/>
          </a:xfrm>
          <a:prstGeom prst="rect">
            <a:avLst/>
          </a:prstGeom>
        </p:spPr>
      </p:pic>
      <p:cxnSp>
        <p:nvCxnSpPr>
          <p:cNvPr id="20" name="Straight Connector 19">
            <a:extLst>
              <a:ext uri="{FF2B5EF4-FFF2-40B4-BE49-F238E27FC236}">
                <a16:creationId xmlns:a16="http://schemas.microsoft.com/office/drawing/2014/main" id="{09E5A1BC-B50D-DC4B-8B50-90F598CD8E92}"/>
              </a:ext>
            </a:extLst>
          </p:cNvPr>
          <p:cNvCxnSpPr/>
          <p:nvPr userDrawn="1"/>
        </p:nvCxnSpPr>
        <p:spPr>
          <a:xfrm>
            <a:off x="451063" y="3946742"/>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7526D-B62B-564B-B789-AABD474327FC}"/>
              </a:ext>
            </a:extLst>
          </p:cNvPr>
          <p:cNvCxnSpPr>
            <a:cxnSpLocks/>
          </p:cNvCxnSpPr>
          <p:nvPr userDrawn="1"/>
        </p:nvCxnSpPr>
        <p:spPr>
          <a:xfrm>
            <a:off x="3360738" y="-13842"/>
            <a:ext cx="0" cy="6871842"/>
          </a:xfrm>
          <a:prstGeom prst="line">
            <a:avLst/>
          </a:prstGeom>
          <a:ln w="22225">
            <a:solidFill>
              <a:srgbClr val="E3E3E3"/>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78E4E2B3-C32B-3C47-8912-EBC8DD4D43CA}"/>
              </a:ext>
            </a:extLst>
          </p:cNvPr>
          <p:cNvSpPr>
            <a:spLocks noGrp="1"/>
          </p:cNvSpPr>
          <p:nvPr>
            <p:ph type="body" sz="quarter" idx="10" hasCustomPrompt="1"/>
          </p:nvPr>
        </p:nvSpPr>
        <p:spPr>
          <a:xfrm>
            <a:off x="354906" y="2303658"/>
            <a:ext cx="2895600" cy="1548141"/>
          </a:xfrm>
          <a:prstGeom prst="rect">
            <a:avLst/>
          </a:prstGeom>
        </p:spPr>
        <p:txBody>
          <a:bodyPr anchor="b"/>
          <a:lstStyle>
            <a:lvl1pPr marL="0" indent="0">
              <a:lnSpc>
                <a:spcPct val="100000"/>
              </a:lnSpc>
              <a:buNone/>
              <a:defRPr sz="3200" b="1">
                <a:solidFill>
                  <a:schemeClr val="tx1"/>
                </a:solidFill>
                <a:latin typeface="Calibri" panose="020F0502020204030204" pitchFamily="34" charset="0"/>
                <a:cs typeface="Calibri" panose="020F0502020204030204" pitchFamily="34" charset="0"/>
              </a:defRPr>
            </a:lvl1pPr>
            <a:lvl2pPr>
              <a:defRPr b="1">
                <a:solidFill>
                  <a:schemeClr val="tx2"/>
                </a:solidFill>
              </a:defRPr>
            </a:lvl2pPr>
            <a:lvl3pPr>
              <a:defRPr b="1">
                <a:solidFill>
                  <a:schemeClr val="tx2"/>
                </a:solidFill>
              </a:defRPr>
            </a:lvl3pPr>
            <a:lvl4pPr>
              <a:defRPr b="1">
                <a:solidFill>
                  <a:schemeClr val="tx2"/>
                </a:solidFill>
              </a:defRPr>
            </a:lvl4pPr>
            <a:lvl5pPr>
              <a:defRPr b="1">
                <a:solidFill>
                  <a:schemeClr val="tx2"/>
                </a:solidFill>
              </a:defRPr>
            </a:lvl5pPr>
          </a:lstStyle>
          <a:p>
            <a:pPr lvl="0"/>
            <a:r>
              <a:rPr lang="en-US"/>
              <a:t>TITLES GOES</a:t>
            </a:r>
            <a:br>
              <a:rPr lang="en-US"/>
            </a:br>
            <a:r>
              <a:rPr lang="en-US"/>
              <a:t>HERE</a:t>
            </a:r>
          </a:p>
        </p:txBody>
      </p:sp>
    </p:spTree>
    <p:extLst>
      <p:ext uri="{BB962C8B-B14F-4D97-AF65-F5344CB8AC3E}">
        <p14:creationId xmlns:p14="http://schemas.microsoft.com/office/powerpoint/2010/main" val="4157520199"/>
      </p:ext>
    </p:extLst>
  </p:cSld>
  <p:clrMapOvr>
    <a:masterClrMapping/>
  </p:clrMapOvr>
  <p:extLst>
    <p:ext uri="{DCECCB84-F9BA-43D5-87BE-67443E8EF086}">
      <p15:sldGuideLst xmlns:p15="http://schemas.microsoft.com/office/powerpoint/2012/main">
        <p15:guide id="12" orient="horz" pos="2136">
          <p15:clr>
            <a:srgbClr val="FBAE40"/>
          </p15:clr>
        </p15:guide>
        <p15:guide id="13" pos="2400">
          <p15:clr>
            <a:srgbClr val="FBAE40"/>
          </p15:clr>
        </p15:guide>
        <p15:guide id="14" pos="2112">
          <p15:clr>
            <a:srgbClr val="FBAE40"/>
          </p15:clr>
        </p15:guide>
        <p15:guide id="15" orient="horz" pos="264">
          <p15:clr>
            <a:srgbClr val="FBAE40"/>
          </p15:clr>
        </p15:guide>
        <p15:guide id="16" pos="4896">
          <p15:clr>
            <a:srgbClr val="FBAE40"/>
          </p15:clr>
        </p15:guide>
        <p15:guide id="17" pos="4848">
          <p15:clr>
            <a:srgbClr val="FBAE40"/>
          </p15:clr>
        </p15:guide>
        <p15:guide id="18" pos="4944">
          <p15:clr>
            <a:srgbClr val="FBAE40"/>
          </p15:clr>
        </p15:guide>
        <p15:guide id="19" orient="horz" pos="2040">
          <p15:clr>
            <a:srgbClr val="FBAE40"/>
          </p15:clr>
        </p15:guide>
        <p15:guide id="20" orient="horz" pos="2088">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hoto Left 50/50">
  <p:cSld name="Photo Left 50/50">
    <p:spTree>
      <p:nvGrpSpPr>
        <p:cNvPr id="1" name="Shape 53"/>
        <p:cNvGrpSpPr/>
        <p:nvPr/>
      </p:nvGrpSpPr>
      <p:grpSpPr>
        <a:xfrm>
          <a:off x="0" y="0"/>
          <a:ext cx="0" cy="0"/>
          <a:chOff x="0" y="0"/>
          <a:chExt cx="0" cy="0"/>
        </a:xfrm>
      </p:grpSpPr>
      <p:sp>
        <p:nvSpPr>
          <p:cNvPr id="54" name="Google Shape;54;p130"/>
          <p:cNvSpPr/>
          <p:nvPr/>
        </p:nvSpPr>
        <p:spPr>
          <a:xfrm>
            <a:off x="0" y="0"/>
            <a:ext cx="6096000" cy="6507807"/>
          </a:xfrm>
          <a:prstGeom prst="rect">
            <a:avLst/>
          </a:prstGeom>
          <a:solidFill>
            <a:srgbClr val="F2F2F2">
              <a:alpha val="4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55" name="Google Shape;55;p130"/>
          <p:cNvSpPr txBox="1">
            <a:spLocks noGrp="1"/>
          </p:cNvSpPr>
          <p:nvPr>
            <p:ph type="body" idx="1"/>
          </p:nvPr>
        </p:nvSpPr>
        <p:spPr>
          <a:xfrm>
            <a:off x="6477001" y="676274"/>
            <a:ext cx="5334000"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56" name="Google Shape;56;p130"/>
          <p:cNvSpPr txBox="1">
            <a:spLocks noGrp="1"/>
          </p:cNvSpPr>
          <p:nvPr>
            <p:ph type="title"/>
          </p:nvPr>
        </p:nvSpPr>
        <p:spPr>
          <a:xfrm>
            <a:off x="381000" y="2487786"/>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hoto Left 2/3-ish w/ Text Boxes">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DA9EE75F-1557-D348-A0AA-97A8BAE1FB5B}"/>
              </a:ext>
            </a:extLst>
          </p:cNvPr>
          <p:cNvPicPr>
            <a:picLocks noChangeAspect="1"/>
          </p:cNvPicPr>
          <p:nvPr userDrawn="1"/>
        </p:nvPicPr>
        <p:blipFill rotWithShape="1">
          <a:blip r:embed="rId2"/>
          <a:srcRect r="43601"/>
          <a:stretch/>
        </p:blipFill>
        <p:spPr>
          <a:xfrm>
            <a:off x="678" y="0"/>
            <a:ext cx="6875443" cy="6857999"/>
          </a:xfrm>
          <a:prstGeom prst="rect">
            <a:avLst/>
          </a:prstGeom>
        </p:spPr>
      </p:pic>
      <p:sp>
        <p:nvSpPr>
          <p:cNvPr id="19" name="Rectangle 18">
            <a:extLst>
              <a:ext uri="{FF2B5EF4-FFF2-40B4-BE49-F238E27FC236}">
                <a16:creationId xmlns:a16="http://schemas.microsoft.com/office/drawing/2014/main" id="{F855EB4E-6C68-A34D-A754-C617881E1344}"/>
              </a:ext>
            </a:extLst>
          </p:cNvPr>
          <p:cNvSpPr/>
          <p:nvPr userDrawn="1"/>
        </p:nvSpPr>
        <p:spPr bwMode="auto">
          <a:xfrm>
            <a:off x="0" y="0"/>
            <a:ext cx="6888648" cy="6858000"/>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graphicFrame>
        <p:nvGraphicFramePr>
          <p:cNvPr id="8" name="Table 7"/>
          <p:cNvGraphicFramePr>
            <a:graphicFrameLocks noGrp="1"/>
          </p:cNvGraphicFramePr>
          <p:nvPr>
            <p:extLst>
              <p:ext uri="{D42A27DB-BD31-4B8C-83A1-F6EECF244321}">
                <p14:modId xmlns:p14="http://schemas.microsoft.com/office/powerpoint/2010/main" val="2962311132"/>
              </p:ext>
            </p:extLst>
          </p:nvPr>
        </p:nvGraphicFramePr>
        <p:xfrm>
          <a:off x="6882384"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5" name="TextBox 14"/>
          <p:cNvSpPr txBox="1"/>
          <p:nvPr/>
        </p:nvSpPr>
        <p:spPr>
          <a:xfrm>
            <a:off x="6953795" y="6558453"/>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000" b="1" i="0" dirty="0">
              <a:solidFill>
                <a:srgbClr val="888888"/>
              </a:solidFill>
              <a:latin typeface="Calibri" charset="0"/>
              <a:ea typeface="Calibri" charset="0"/>
              <a:cs typeface="Calibri" charset="0"/>
            </a:endParaRPr>
          </a:p>
        </p:txBody>
      </p:sp>
      <p:cxnSp>
        <p:nvCxnSpPr>
          <p:cNvPr id="14" name="Straight Connector 13">
            <a:extLst>
              <a:ext uri="{FF2B5EF4-FFF2-40B4-BE49-F238E27FC236}">
                <a16:creationId xmlns:a16="http://schemas.microsoft.com/office/drawing/2014/main" id="{F60E46D7-C7BF-5147-817D-2028F82F3E21}"/>
              </a:ext>
            </a:extLst>
          </p:cNvPr>
          <p:cNvCxnSpPr/>
          <p:nvPr userDrawn="1"/>
        </p:nvCxnSpPr>
        <p:spPr>
          <a:xfrm>
            <a:off x="444926" y="3946742"/>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Title 64">
            <a:extLst>
              <a:ext uri="{FF2B5EF4-FFF2-40B4-BE49-F238E27FC236}">
                <a16:creationId xmlns:a16="http://schemas.microsoft.com/office/drawing/2014/main" id="{6516FFDE-C92F-BE49-B89A-CCB1EAC3CA63}"/>
              </a:ext>
            </a:extLst>
          </p:cNvPr>
          <p:cNvSpPr>
            <a:spLocks noGrp="1"/>
          </p:cNvSpPr>
          <p:nvPr>
            <p:ph type="title" hasCustomPrompt="1"/>
          </p:nvPr>
        </p:nvSpPr>
        <p:spPr>
          <a:xfrm>
            <a:off x="354906" y="1984503"/>
            <a:ext cx="2895600" cy="1872900"/>
          </a:xfrm>
          <a:prstGeom prst="rect">
            <a:avLst/>
          </a:prstGeom>
        </p:spPr>
        <p:txBody>
          <a:bodyPr anchor="b"/>
          <a:lstStyle>
            <a:lvl1pPr algn="l">
              <a:lnSpc>
                <a:spcPct val="100000"/>
              </a:lnSpc>
              <a:defRPr sz="3200" b="1" i="0" baseline="0">
                <a:solidFill>
                  <a:schemeClr val="tx1"/>
                </a:solidFill>
                <a:latin typeface="Calibri" charset="0"/>
                <a:ea typeface="Calibri" charset="0"/>
                <a:cs typeface="Calibri" charset="0"/>
              </a:defRPr>
            </a:lvl1pPr>
          </a:lstStyle>
          <a:p>
            <a:r>
              <a:rPr lang="en-US"/>
              <a:t>TITLES GOES</a:t>
            </a:r>
            <a:br>
              <a:rPr lang="en-US"/>
            </a:br>
            <a:r>
              <a:rPr lang="en-US"/>
              <a:t>HERE</a:t>
            </a:r>
          </a:p>
        </p:txBody>
      </p:sp>
      <p:graphicFrame>
        <p:nvGraphicFramePr>
          <p:cNvPr id="10" name="Table 9">
            <a:extLst>
              <a:ext uri="{FF2B5EF4-FFF2-40B4-BE49-F238E27FC236}">
                <a16:creationId xmlns:a16="http://schemas.microsoft.com/office/drawing/2014/main" id="{A41CAF56-D444-EA4F-A90A-D17DF9BEF8F6}"/>
              </a:ext>
            </a:extLst>
          </p:cNvPr>
          <p:cNvGraphicFramePr>
            <a:graphicFrameLocks noGrp="1"/>
          </p:cNvGraphicFramePr>
          <p:nvPr userDrawn="1">
            <p:extLst>
              <p:ext uri="{D42A27DB-BD31-4B8C-83A1-F6EECF244321}">
                <p14:modId xmlns:p14="http://schemas.microsoft.com/office/powerpoint/2010/main" val="2785556255"/>
              </p:ext>
            </p:extLst>
          </p:nvPr>
        </p:nvGraphicFramePr>
        <p:xfrm>
          <a:off x="6888647"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2" name="TextBox 11">
            <a:extLst>
              <a:ext uri="{FF2B5EF4-FFF2-40B4-BE49-F238E27FC236}">
                <a16:creationId xmlns:a16="http://schemas.microsoft.com/office/drawing/2014/main" id="{E47539DD-67E1-7046-B21F-55E18450B56F}"/>
              </a:ext>
            </a:extLst>
          </p:cNvPr>
          <p:cNvSpPr txBox="1"/>
          <p:nvPr userDrawn="1"/>
        </p:nvSpPr>
        <p:spPr>
          <a:xfrm>
            <a:off x="6953795" y="6558453"/>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000" b="1" i="0" dirty="0">
              <a:solidFill>
                <a:srgbClr val="888888"/>
              </a:solidFill>
              <a:latin typeface="Calibri" charset="0"/>
              <a:ea typeface="Calibri" charset="0"/>
              <a:cs typeface="Calibri" charset="0"/>
            </a:endParaRPr>
          </a:p>
        </p:txBody>
      </p:sp>
      <p:cxnSp>
        <p:nvCxnSpPr>
          <p:cNvPr id="11" name="Straight Connector 10">
            <a:extLst>
              <a:ext uri="{FF2B5EF4-FFF2-40B4-BE49-F238E27FC236}">
                <a16:creationId xmlns:a16="http://schemas.microsoft.com/office/drawing/2014/main" id="{2AE27CE1-86EB-4E46-BCF2-4EA89A632F49}"/>
              </a:ext>
            </a:extLst>
          </p:cNvPr>
          <p:cNvCxnSpPr>
            <a:cxnSpLocks/>
          </p:cNvCxnSpPr>
          <p:nvPr userDrawn="1"/>
        </p:nvCxnSpPr>
        <p:spPr>
          <a:xfrm>
            <a:off x="6882385" y="-13842"/>
            <a:ext cx="0" cy="6871842"/>
          </a:xfrm>
          <a:prstGeom prst="line">
            <a:avLst/>
          </a:prstGeom>
          <a:ln w="22225">
            <a:solidFill>
              <a:srgbClr val="E3E3E3"/>
            </a:solidFill>
          </a:ln>
        </p:spPr>
        <p:style>
          <a:lnRef idx="1">
            <a:schemeClr val="accent1"/>
          </a:lnRef>
          <a:fillRef idx="0">
            <a:schemeClr val="accent1"/>
          </a:fillRef>
          <a:effectRef idx="0">
            <a:schemeClr val="accent1"/>
          </a:effectRef>
          <a:fontRef idx="minor">
            <a:schemeClr val="tx1"/>
          </a:fontRef>
        </p:style>
      </p:cxnSp>
      <p:sp>
        <p:nvSpPr>
          <p:cNvPr id="5" name="Text Placeholder 4">
            <a:extLst>
              <a:ext uri="{FF2B5EF4-FFF2-40B4-BE49-F238E27FC236}">
                <a16:creationId xmlns:a16="http://schemas.microsoft.com/office/drawing/2014/main" id="{CDD36506-E972-264B-ABBC-3315AF46D54D}"/>
              </a:ext>
            </a:extLst>
          </p:cNvPr>
          <p:cNvSpPr>
            <a:spLocks noGrp="1"/>
          </p:cNvSpPr>
          <p:nvPr>
            <p:ph type="body" sz="quarter" idx="14" hasCustomPrompt="1"/>
          </p:nvPr>
        </p:nvSpPr>
        <p:spPr>
          <a:xfrm>
            <a:off x="6966928" y="122126"/>
            <a:ext cx="5110771" cy="3086392"/>
          </a:xfrm>
          <a:prstGeom prst="rect">
            <a:avLst/>
          </a:prstGeom>
        </p:spPr>
        <p:txBody>
          <a:bodyPr/>
          <a:lstStyle>
            <a:lvl1pPr marL="0" indent="0" defTabSz="228600">
              <a:lnSpc>
                <a:spcPct val="100000"/>
              </a:lnSpc>
              <a:spcBef>
                <a:spcPts val="0"/>
              </a:spcBef>
              <a:buNone/>
              <a:tabLst>
                <a:tab pos="182880" algn="l"/>
                <a:tab pos="365760" algn="l"/>
                <a:tab pos="548640" algn="l"/>
                <a:tab pos="731520" algn="l"/>
                <a:tab pos="914400" algn="l"/>
                <a:tab pos="1097280" algn="l"/>
                <a:tab pos="1280160" algn="l"/>
                <a:tab pos="1463040" algn="l"/>
                <a:tab pos="1645920" algn="l"/>
                <a:tab pos="1828800" algn="l"/>
              </a:tabLst>
              <a:defRPr sz="1600">
                <a:solidFill>
                  <a:schemeClr val="tx1"/>
                </a:solidFill>
              </a:defRPr>
            </a:lvl1pPr>
            <a:lvl2pPr defTabSz="228600">
              <a:lnSpc>
                <a:spcPct val="100000"/>
              </a:lnSpc>
              <a:spcBef>
                <a:spcPts val="0"/>
              </a:spcBef>
              <a:defRPr sz="1400">
                <a:solidFill>
                  <a:schemeClr val="tx2"/>
                </a:solidFill>
              </a:defRPr>
            </a:lvl2pPr>
            <a:lvl3pPr defTabSz="228600">
              <a:lnSpc>
                <a:spcPct val="100000"/>
              </a:lnSpc>
              <a:spcBef>
                <a:spcPts val="0"/>
              </a:spcBef>
              <a:defRPr sz="1200">
                <a:solidFill>
                  <a:schemeClr val="tx2"/>
                </a:solidFill>
              </a:defRPr>
            </a:lvl3pPr>
            <a:lvl4pPr defTabSz="228600">
              <a:lnSpc>
                <a:spcPct val="100000"/>
              </a:lnSpc>
              <a:spcBef>
                <a:spcPts val="0"/>
              </a:spcBef>
              <a:defRPr sz="1200">
                <a:solidFill>
                  <a:schemeClr val="tx2"/>
                </a:solidFill>
              </a:defRPr>
            </a:lvl4pPr>
            <a:lvl5pPr defTabSz="228600">
              <a:lnSpc>
                <a:spcPct val="100000"/>
              </a:lnSpc>
              <a:spcBef>
                <a:spcPts val="0"/>
              </a:spcBef>
              <a:defRPr sz="1200">
                <a:solidFill>
                  <a:schemeClr val="tx2"/>
                </a:solidFill>
              </a:defRPr>
            </a:lvl5pPr>
          </a:lstStyle>
          <a:p>
            <a:pPr marL="0" indent="0">
              <a:buNone/>
            </a:pPr>
            <a:r>
              <a:rPr lang="en-US"/>
              <a:t>Title Goes Here</a:t>
            </a:r>
          </a:p>
          <a:p>
            <a:pPr marL="0" indent="0">
              <a:buNone/>
            </a:pPr>
            <a:r>
              <a:rPr lang="en-US"/>
              <a:t>Copy</a:t>
            </a:r>
          </a:p>
        </p:txBody>
      </p:sp>
      <p:sp>
        <p:nvSpPr>
          <p:cNvPr id="26" name="Text Placeholder 4">
            <a:extLst>
              <a:ext uri="{FF2B5EF4-FFF2-40B4-BE49-F238E27FC236}">
                <a16:creationId xmlns:a16="http://schemas.microsoft.com/office/drawing/2014/main" id="{09D17F8E-0B64-4A4F-9E0B-4C596A6F1631}"/>
              </a:ext>
            </a:extLst>
          </p:cNvPr>
          <p:cNvSpPr>
            <a:spLocks noGrp="1"/>
          </p:cNvSpPr>
          <p:nvPr>
            <p:ph type="body" sz="quarter" idx="15" hasCustomPrompt="1"/>
          </p:nvPr>
        </p:nvSpPr>
        <p:spPr>
          <a:xfrm>
            <a:off x="6966928" y="3310494"/>
            <a:ext cx="5110771" cy="3086392"/>
          </a:xfrm>
          <a:prstGeom prst="rect">
            <a:avLst/>
          </a:prstGeom>
        </p:spPr>
        <p:txBody>
          <a:bodyPr/>
          <a:lstStyle>
            <a:lvl1pPr defTabSz="228600">
              <a:lnSpc>
                <a:spcPct val="100000"/>
              </a:lnSpc>
              <a:spcBef>
                <a:spcPts val="0"/>
              </a:spcBef>
              <a:tabLst>
                <a:tab pos="182880" algn="l"/>
                <a:tab pos="365760" algn="l"/>
                <a:tab pos="548640" algn="l"/>
                <a:tab pos="731520" algn="l"/>
                <a:tab pos="914400" algn="l"/>
                <a:tab pos="1097280" algn="l"/>
                <a:tab pos="1280160" algn="l"/>
                <a:tab pos="1463040" algn="l"/>
                <a:tab pos="1645920" algn="l"/>
                <a:tab pos="1828800" algn="l"/>
              </a:tabLst>
              <a:defRPr sz="1600">
                <a:solidFill>
                  <a:schemeClr val="tx1"/>
                </a:solidFill>
              </a:defRPr>
            </a:lvl1pPr>
            <a:lvl2pPr defTabSz="228600">
              <a:lnSpc>
                <a:spcPct val="100000"/>
              </a:lnSpc>
              <a:spcBef>
                <a:spcPts val="0"/>
              </a:spcBef>
              <a:defRPr sz="1400">
                <a:solidFill>
                  <a:schemeClr val="tx2"/>
                </a:solidFill>
              </a:defRPr>
            </a:lvl2pPr>
            <a:lvl3pPr defTabSz="228600">
              <a:lnSpc>
                <a:spcPct val="100000"/>
              </a:lnSpc>
              <a:spcBef>
                <a:spcPts val="0"/>
              </a:spcBef>
              <a:defRPr sz="1200">
                <a:solidFill>
                  <a:schemeClr val="tx2"/>
                </a:solidFill>
              </a:defRPr>
            </a:lvl3pPr>
            <a:lvl4pPr defTabSz="228600">
              <a:lnSpc>
                <a:spcPct val="100000"/>
              </a:lnSpc>
              <a:spcBef>
                <a:spcPts val="0"/>
              </a:spcBef>
              <a:defRPr sz="1200">
                <a:solidFill>
                  <a:schemeClr val="tx2"/>
                </a:solidFill>
              </a:defRPr>
            </a:lvl4pPr>
            <a:lvl5pPr defTabSz="228600">
              <a:lnSpc>
                <a:spcPct val="100000"/>
              </a:lnSpc>
              <a:spcBef>
                <a:spcPts val="0"/>
              </a:spcBef>
              <a:defRPr sz="1200">
                <a:solidFill>
                  <a:schemeClr val="tx2"/>
                </a:solidFill>
              </a:defRPr>
            </a:lvl5pPr>
          </a:lstStyle>
          <a:p>
            <a:pPr marL="0" indent="0">
              <a:buNone/>
            </a:pPr>
            <a:r>
              <a:rPr lang="en-US"/>
              <a:t>Title Goes Here</a:t>
            </a:r>
          </a:p>
          <a:p>
            <a:pPr marL="0" indent="0">
              <a:buNone/>
            </a:pPr>
            <a:r>
              <a:rPr lang="en-US"/>
              <a:t>Copy</a:t>
            </a:r>
          </a:p>
        </p:txBody>
      </p:sp>
    </p:spTree>
    <p:extLst>
      <p:ext uri="{BB962C8B-B14F-4D97-AF65-F5344CB8AC3E}">
        <p14:creationId xmlns:p14="http://schemas.microsoft.com/office/powerpoint/2010/main" val="3513073240"/>
      </p:ext>
    </p:extLst>
  </p:cSld>
  <p:clrMapOvr>
    <a:masterClrMapping/>
  </p:clrMapOvr>
  <p:extLst>
    <p:ext uri="{DCECCB84-F9BA-43D5-87BE-67443E8EF086}">
      <p15:sldGuideLst xmlns:p15="http://schemas.microsoft.com/office/powerpoint/2012/main">
        <p15:guide id="1" pos="4320">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Photo Top 1/2 - w/ Titl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C49FB56-FBC7-A94A-89BC-B728EE18EA30}"/>
              </a:ext>
            </a:extLst>
          </p:cNvPr>
          <p:cNvPicPr>
            <a:picLocks noChangeAspect="1"/>
          </p:cNvPicPr>
          <p:nvPr userDrawn="1"/>
        </p:nvPicPr>
        <p:blipFill rotWithShape="1">
          <a:blip r:embed="rId2"/>
          <a:srcRect b="47285"/>
          <a:stretch/>
        </p:blipFill>
        <p:spPr>
          <a:xfrm>
            <a:off x="0" y="0"/>
            <a:ext cx="12192000" cy="3429002"/>
          </a:xfrm>
          <a:prstGeom prst="rect">
            <a:avLst/>
          </a:prstGeom>
        </p:spPr>
      </p:pic>
      <p:cxnSp>
        <p:nvCxnSpPr>
          <p:cNvPr id="8" name="Straight Connector 7"/>
          <p:cNvCxnSpPr/>
          <p:nvPr/>
        </p:nvCxnSpPr>
        <p:spPr>
          <a:xfrm>
            <a:off x="457200" y="2348601"/>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Title 64"/>
          <p:cNvSpPr>
            <a:spLocks noGrp="1"/>
          </p:cNvSpPr>
          <p:nvPr>
            <p:ph type="title" hasCustomPrompt="1"/>
          </p:nvPr>
        </p:nvSpPr>
        <p:spPr>
          <a:xfrm>
            <a:off x="367182" y="384302"/>
            <a:ext cx="2895600" cy="1872900"/>
          </a:xfrm>
          <a:prstGeom prst="rect">
            <a:avLst/>
          </a:prstGeom>
        </p:spPr>
        <p:txBody>
          <a:bodyPr anchor="b"/>
          <a:lstStyle>
            <a:lvl1pPr algn="l">
              <a:lnSpc>
                <a:spcPct val="100000"/>
              </a:lnSpc>
              <a:defRPr sz="3200" b="1" i="0" baseline="0">
                <a:solidFill>
                  <a:schemeClr val="tx1"/>
                </a:solidFill>
                <a:latin typeface="Calibri" charset="0"/>
                <a:ea typeface="Calibri" charset="0"/>
                <a:cs typeface="Calibri" charset="0"/>
              </a:defRPr>
            </a:lvl1pPr>
          </a:lstStyle>
          <a:p>
            <a:r>
              <a:rPr lang="en-US"/>
              <a:t>TITLES GOES</a:t>
            </a:r>
            <a:br>
              <a:rPr lang="en-US"/>
            </a:br>
            <a:r>
              <a:rPr lang="en-US"/>
              <a:t>HERE</a:t>
            </a:r>
          </a:p>
        </p:txBody>
      </p:sp>
      <p:cxnSp>
        <p:nvCxnSpPr>
          <p:cNvPr id="11" name="Straight Connector 10">
            <a:extLst>
              <a:ext uri="{FF2B5EF4-FFF2-40B4-BE49-F238E27FC236}">
                <a16:creationId xmlns:a16="http://schemas.microsoft.com/office/drawing/2014/main" id="{2D212FB2-F016-2B4B-9350-C56B4F57AFAF}"/>
              </a:ext>
            </a:extLst>
          </p:cNvPr>
          <p:cNvCxnSpPr>
            <a:cxnSpLocks/>
          </p:cNvCxnSpPr>
          <p:nvPr userDrawn="1"/>
        </p:nvCxnSpPr>
        <p:spPr>
          <a:xfrm flipH="1">
            <a:off x="1" y="3429001"/>
            <a:ext cx="12191999" cy="0"/>
          </a:xfrm>
          <a:prstGeom prst="line">
            <a:avLst/>
          </a:prstGeom>
          <a:ln w="22225">
            <a:solidFill>
              <a:srgbClr val="E3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71484133"/>
      </p:ext>
    </p:extLst>
  </p:cSld>
  <p:clrMapOvr>
    <a:masterClrMapping/>
  </p:clrMapOvr>
  <p:extLst>
    <p:ext uri="{DCECCB84-F9BA-43D5-87BE-67443E8EF086}">
      <p15:sldGuideLst xmlns:p15="http://schemas.microsoft.com/office/powerpoint/2012/main">
        <p15:guide id="1" orient="horz" pos="2160">
          <p15:clr>
            <a:srgbClr val="FBAE40"/>
          </p15:clr>
        </p15:guide>
        <p15:guide id="6" pos="3840">
          <p15:clr>
            <a:srgbClr val="FBAE40"/>
          </p15:clr>
        </p15:guide>
        <p15:guide id="7" orient="horz" pos="2376">
          <p15:clr>
            <a:srgbClr val="FBAE40"/>
          </p15:clr>
        </p15:guide>
        <p15:guide id="8" pos="3792">
          <p15:clr>
            <a:srgbClr val="FBAE40"/>
          </p15:clr>
        </p15:guide>
        <p15:guide id="9" pos="3888">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hoto Bottom 1/2">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1DD4FE5-8EFD-3D47-8636-F4AEE53DB8FD}"/>
              </a:ext>
            </a:extLst>
          </p:cNvPr>
          <p:cNvPicPr>
            <a:picLocks noChangeAspect="1"/>
          </p:cNvPicPr>
          <p:nvPr userDrawn="1"/>
        </p:nvPicPr>
        <p:blipFill rotWithShape="1">
          <a:blip r:embed="rId2"/>
          <a:srcRect t="52715" b="52"/>
          <a:stretch/>
        </p:blipFill>
        <p:spPr>
          <a:xfrm>
            <a:off x="0" y="3429001"/>
            <a:ext cx="12192000" cy="3072389"/>
          </a:xfrm>
          <a:prstGeom prst="rect">
            <a:avLst/>
          </a:prstGeom>
        </p:spPr>
      </p:pic>
      <p:cxnSp>
        <p:nvCxnSpPr>
          <p:cNvPr id="20" name="Straight Connector 19">
            <a:extLst>
              <a:ext uri="{FF2B5EF4-FFF2-40B4-BE49-F238E27FC236}">
                <a16:creationId xmlns:a16="http://schemas.microsoft.com/office/drawing/2014/main" id="{02327170-285C-5C4A-8C2D-C3AB0E85CCD9}"/>
              </a:ext>
            </a:extLst>
          </p:cNvPr>
          <p:cNvCxnSpPr>
            <a:cxnSpLocks/>
          </p:cNvCxnSpPr>
          <p:nvPr userDrawn="1"/>
        </p:nvCxnSpPr>
        <p:spPr>
          <a:xfrm flipH="1">
            <a:off x="1" y="6501391"/>
            <a:ext cx="12191999" cy="0"/>
          </a:xfrm>
          <a:prstGeom prst="line">
            <a:avLst/>
          </a:prstGeom>
          <a:ln w="22225">
            <a:solidFill>
              <a:srgbClr val="E3E3E3"/>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1BF6CB8-F222-0148-962E-7E5E751FE0F0}"/>
              </a:ext>
            </a:extLst>
          </p:cNvPr>
          <p:cNvCxnSpPr>
            <a:cxnSpLocks/>
          </p:cNvCxnSpPr>
          <p:nvPr userDrawn="1"/>
        </p:nvCxnSpPr>
        <p:spPr>
          <a:xfrm flipH="1">
            <a:off x="1" y="3429001"/>
            <a:ext cx="12191999" cy="0"/>
          </a:xfrm>
          <a:prstGeom prst="line">
            <a:avLst/>
          </a:prstGeom>
          <a:ln w="22225">
            <a:solidFill>
              <a:srgbClr val="E3E3E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383844"/>
      </p:ext>
    </p:extLst>
  </p:cSld>
  <p:clrMapOvr>
    <a:masterClrMapping/>
  </p:clrMapOvr>
  <p:extLst>
    <p:ext uri="{DCECCB84-F9BA-43D5-87BE-67443E8EF086}">
      <p15:sldGuideLst xmlns:p15="http://schemas.microsoft.com/office/powerpoint/2012/main">
        <p15:guide id="2" pos="3840">
          <p15:clr>
            <a:srgbClr val="FBAE40"/>
          </p15:clr>
        </p15:guide>
        <p15:guide id="12" orient="horz" pos="216">
          <p15:clr>
            <a:srgbClr val="FBAE40"/>
          </p15:clr>
        </p15:guide>
        <p15:guide id="13" orient="horz" pos="1920">
          <p15:clr>
            <a:srgbClr val="FBAE40"/>
          </p15:clr>
        </p15:guide>
        <p15:guide id="14" orient="horz" pos="1704">
          <p15:clr>
            <a:srgbClr val="FBAE40"/>
          </p15:clr>
        </p15:guide>
        <p15:guide id="15" pos="3792">
          <p15:clr>
            <a:srgbClr val="FBAE40"/>
          </p15:clr>
        </p15:guide>
        <p15:guide id="16" pos="3888">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ngle Line Header - 1 Placehol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80FB48C-0823-E64A-96BA-6883FA6BD536}"/>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2" name="Rectangle 11">
            <a:extLst>
              <a:ext uri="{FF2B5EF4-FFF2-40B4-BE49-F238E27FC236}">
                <a16:creationId xmlns:a16="http://schemas.microsoft.com/office/drawing/2014/main" id="{02EB3C29-3D28-B940-91D7-4DB191F3069C}"/>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4" name="Picture 13">
            <a:extLst>
              <a:ext uri="{FF2B5EF4-FFF2-40B4-BE49-F238E27FC236}">
                <a16:creationId xmlns:a16="http://schemas.microsoft.com/office/drawing/2014/main" id="{01E2B2BC-A53E-9049-AA5E-E7764BA4BC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16" name="Picture 15">
            <a:extLst>
              <a:ext uri="{FF2B5EF4-FFF2-40B4-BE49-F238E27FC236}">
                <a16:creationId xmlns:a16="http://schemas.microsoft.com/office/drawing/2014/main" id="{A8AFB6D1-55AA-1347-8793-BE85ED9F33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17" name="Picture 16">
            <a:extLst>
              <a:ext uri="{FF2B5EF4-FFF2-40B4-BE49-F238E27FC236}">
                <a16:creationId xmlns:a16="http://schemas.microsoft.com/office/drawing/2014/main" id="{85AD1AD3-16E1-E848-875D-12BF9A616245}"/>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18" name="Straight Connector 17">
            <a:extLst>
              <a:ext uri="{FF2B5EF4-FFF2-40B4-BE49-F238E27FC236}">
                <a16:creationId xmlns:a16="http://schemas.microsoft.com/office/drawing/2014/main" id="{FA578ADC-5C4C-C040-9317-485FD349E3C8}"/>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65472302-26D1-F346-88A7-3F7D3F5D9533}"/>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13" name="Content Placeholder 2">
            <a:extLst>
              <a:ext uri="{FF2B5EF4-FFF2-40B4-BE49-F238E27FC236}">
                <a16:creationId xmlns:a16="http://schemas.microsoft.com/office/drawing/2014/main" id="{EEF95BF7-71F0-C949-B043-911B8A25EF0C}"/>
              </a:ext>
            </a:extLst>
          </p:cNvPr>
          <p:cNvSpPr>
            <a:spLocks noGrp="1"/>
          </p:cNvSpPr>
          <p:nvPr>
            <p:ph idx="12" hasCustomPrompt="1"/>
          </p:nvPr>
        </p:nvSpPr>
        <p:spPr>
          <a:xfrm>
            <a:off x="114300" y="1219198"/>
            <a:ext cx="11963400" cy="5181601"/>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1pPr>
            <a:lvl2pPr marL="457200" indent="0" defTabSz="228600">
              <a:lnSpc>
                <a:spcPct val="100000"/>
              </a:lnSpc>
              <a:spcBef>
                <a:spcPts val="0"/>
              </a:spcBef>
              <a:spcAft>
                <a:spcPts val="0"/>
              </a:spcAft>
              <a:buClr>
                <a:schemeClr val="tx2"/>
              </a:buClr>
              <a:buFont typeface="Arial" panose="020B0604020202020204" pitchFamily="34" charset="0"/>
              <a:buNone/>
              <a:defRPr sz="14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defRPr sz="14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defRPr sz="14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defRPr sz="14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600">
                <a:solidFill>
                  <a:schemeClr val="tx1"/>
                </a:solidFill>
              </a:defRPr>
            </a:lvl6pPr>
          </a:lstStyle>
          <a:p>
            <a:pPr lvl="0"/>
            <a:r>
              <a:rPr lang="en-US"/>
              <a:t>First Level</a:t>
            </a:r>
          </a:p>
          <a:p>
            <a:pPr lvl="0"/>
            <a:r>
              <a:rPr lang="en-US"/>
              <a:t>	Second level</a:t>
            </a:r>
          </a:p>
          <a:p>
            <a:pPr lvl="0"/>
            <a:r>
              <a:rPr lang="en-US"/>
              <a:t>		Third level</a:t>
            </a:r>
          </a:p>
          <a:p>
            <a:pPr lvl="0"/>
            <a:r>
              <a:rPr lang="en-US"/>
              <a:t>			Fourth level</a:t>
            </a:r>
          </a:p>
          <a:p>
            <a:pPr lvl="0"/>
            <a:r>
              <a:rPr lang="en-US"/>
              <a:t>				Fifth level</a:t>
            </a:r>
          </a:p>
          <a:p>
            <a:pPr lvl="5"/>
            <a:endParaRPr lang="en-US"/>
          </a:p>
        </p:txBody>
      </p:sp>
      <p:sp>
        <p:nvSpPr>
          <p:cNvPr id="11" name="Title 64">
            <a:extLst>
              <a:ext uri="{FF2B5EF4-FFF2-40B4-BE49-F238E27FC236}">
                <a16:creationId xmlns:a16="http://schemas.microsoft.com/office/drawing/2014/main" id="{0332C459-8F0D-5E4F-A2FA-6B1EA4E409B8}"/>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1194967797"/>
      </p:ext>
    </p:extLst>
  </p:cSld>
  <p:clrMapOvr>
    <a:masterClrMapping/>
  </p:clrMapOvr>
  <p:extLst>
    <p:ext uri="{DCECCB84-F9BA-43D5-87BE-67443E8EF086}">
      <p15:sldGuideLst xmlns:p15="http://schemas.microsoft.com/office/powerpoint/2012/main"/>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ingle Line Header - 2 Placeholders">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90F6D68-98BE-0F45-8F22-D86A4BB39CCA}"/>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7" name="Rectangle 16">
            <a:extLst>
              <a:ext uri="{FF2B5EF4-FFF2-40B4-BE49-F238E27FC236}">
                <a16:creationId xmlns:a16="http://schemas.microsoft.com/office/drawing/2014/main" id="{BFEC2645-BF8E-2E49-90B9-1FEE1B066C4B}"/>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9" name="Picture 18">
            <a:extLst>
              <a:ext uri="{FF2B5EF4-FFF2-40B4-BE49-F238E27FC236}">
                <a16:creationId xmlns:a16="http://schemas.microsoft.com/office/drawing/2014/main" id="{3FF17E55-BB2F-2C43-B582-BD70B708DB3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21" name="Picture 20">
            <a:extLst>
              <a:ext uri="{FF2B5EF4-FFF2-40B4-BE49-F238E27FC236}">
                <a16:creationId xmlns:a16="http://schemas.microsoft.com/office/drawing/2014/main" id="{B0D0D826-389E-F04A-8D57-8E90C54F335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22" name="Picture 21">
            <a:extLst>
              <a:ext uri="{FF2B5EF4-FFF2-40B4-BE49-F238E27FC236}">
                <a16:creationId xmlns:a16="http://schemas.microsoft.com/office/drawing/2014/main" id="{3E492DAF-4E6C-3449-9249-0536707A0F6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23" name="Straight Connector 22">
            <a:extLst>
              <a:ext uri="{FF2B5EF4-FFF2-40B4-BE49-F238E27FC236}">
                <a16:creationId xmlns:a16="http://schemas.microsoft.com/office/drawing/2014/main" id="{32F25DC5-E3CE-6548-B002-1524B390ED40}"/>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DD9FD444-3980-FC40-9654-65BA283F334A}"/>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12" name="Content Placeholder 2">
            <a:extLst>
              <a:ext uri="{FF2B5EF4-FFF2-40B4-BE49-F238E27FC236}">
                <a16:creationId xmlns:a16="http://schemas.microsoft.com/office/drawing/2014/main" id="{8D659023-C003-584C-867F-F4101BA6D415}"/>
              </a:ext>
            </a:extLst>
          </p:cNvPr>
          <p:cNvSpPr>
            <a:spLocks noGrp="1"/>
          </p:cNvSpPr>
          <p:nvPr>
            <p:ph idx="11" hasCustomPrompt="1"/>
          </p:nvPr>
        </p:nvSpPr>
        <p:spPr>
          <a:xfrm>
            <a:off x="114300" y="1219198"/>
            <a:ext cx="5924550" cy="5181601"/>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1pPr>
            <a:lvl2pPr marL="4572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600">
                <a:solidFill>
                  <a:schemeClr val="tx1"/>
                </a:solidFill>
              </a:defRPr>
            </a:lvl6pPr>
          </a:lstStyle>
          <a:p>
            <a:pPr lvl="0"/>
            <a:r>
              <a:rPr lang="en-US"/>
              <a:t>First Level</a:t>
            </a:r>
          </a:p>
          <a:p>
            <a:pPr lvl="0"/>
            <a:r>
              <a:rPr lang="en-US"/>
              <a:t>	Second level</a:t>
            </a:r>
          </a:p>
          <a:p>
            <a:pPr lvl="0"/>
            <a:r>
              <a:rPr lang="en-US"/>
              <a:t>		Third level</a:t>
            </a:r>
          </a:p>
          <a:p>
            <a:pPr lvl="0"/>
            <a:r>
              <a:rPr lang="en-US"/>
              <a:t>			Fourth level</a:t>
            </a:r>
          </a:p>
          <a:p>
            <a:pPr lvl="0"/>
            <a:r>
              <a:rPr lang="en-US"/>
              <a:t>				Fifth level</a:t>
            </a:r>
          </a:p>
          <a:p>
            <a:pPr lvl="5"/>
            <a:endParaRPr lang="en-US"/>
          </a:p>
        </p:txBody>
      </p:sp>
      <p:sp>
        <p:nvSpPr>
          <p:cNvPr id="16" name="Content Placeholder 2">
            <a:extLst>
              <a:ext uri="{FF2B5EF4-FFF2-40B4-BE49-F238E27FC236}">
                <a16:creationId xmlns:a16="http://schemas.microsoft.com/office/drawing/2014/main" id="{C8CD772A-E1CE-4E4E-B94D-C8EFEB798B67}"/>
              </a:ext>
            </a:extLst>
          </p:cNvPr>
          <p:cNvSpPr>
            <a:spLocks noGrp="1"/>
          </p:cNvSpPr>
          <p:nvPr>
            <p:ph idx="15" hasCustomPrompt="1"/>
          </p:nvPr>
        </p:nvSpPr>
        <p:spPr>
          <a:xfrm>
            <a:off x="6144163" y="1219198"/>
            <a:ext cx="5924550" cy="5181601"/>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1pPr>
            <a:lvl2pPr marL="4572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defRPr sz="16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600">
                <a:solidFill>
                  <a:schemeClr val="tx1"/>
                </a:solidFill>
              </a:defRPr>
            </a:lvl6pPr>
          </a:lstStyle>
          <a:p>
            <a:pPr lvl="0"/>
            <a:r>
              <a:rPr lang="en-US"/>
              <a:t>First Level</a:t>
            </a:r>
          </a:p>
          <a:p>
            <a:pPr lvl="0"/>
            <a:r>
              <a:rPr lang="en-US"/>
              <a:t>	Second level</a:t>
            </a:r>
          </a:p>
          <a:p>
            <a:pPr lvl="0"/>
            <a:r>
              <a:rPr lang="en-US"/>
              <a:t>		Third level</a:t>
            </a:r>
          </a:p>
          <a:p>
            <a:pPr lvl="0"/>
            <a:r>
              <a:rPr lang="en-US"/>
              <a:t>			Fourth level</a:t>
            </a:r>
          </a:p>
          <a:p>
            <a:pPr lvl="0"/>
            <a:r>
              <a:rPr lang="en-US"/>
              <a:t>				Fifth level</a:t>
            </a:r>
          </a:p>
          <a:p>
            <a:pPr lvl="5"/>
            <a:endParaRPr lang="en-US"/>
          </a:p>
        </p:txBody>
      </p:sp>
      <p:sp>
        <p:nvSpPr>
          <p:cNvPr id="13" name="Title 64">
            <a:extLst>
              <a:ext uri="{FF2B5EF4-FFF2-40B4-BE49-F238E27FC236}">
                <a16:creationId xmlns:a16="http://schemas.microsoft.com/office/drawing/2014/main" id="{A0907853-19DE-174B-B955-49C7813C5961}"/>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1604148492"/>
      </p:ext>
    </p:extLst>
  </p:cSld>
  <p:clrMapOvr>
    <a:masterClrMapping/>
  </p:clrMapOvr>
  <p:extLst>
    <p:ext uri="{DCECCB84-F9BA-43D5-87BE-67443E8EF086}">
      <p15:sldGuideLst xmlns:p15="http://schemas.microsoft.com/office/powerpoint/2012/main"/>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ngle Line Header + Bounding Bo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96C085D-04A9-2C4C-9F2F-811158E01680}"/>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3" name="Rectangle 12">
            <a:extLst>
              <a:ext uri="{FF2B5EF4-FFF2-40B4-BE49-F238E27FC236}">
                <a16:creationId xmlns:a16="http://schemas.microsoft.com/office/drawing/2014/main" id="{40C81675-523F-BE45-88A7-753FABE73048}"/>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6" name="Picture 15">
            <a:extLst>
              <a:ext uri="{FF2B5EF4-FFF2-40B4-BE49-F238E27FC236}">
                <a16:creationId xmlns:a16="http://schemas.microsoft.com/office/drawing/2014/main" id="{CEF7777E-84D4-BC4B-9788-4CEE73D11F2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18" name="Picture 17">
            <a:extLst>
              <a:ext uri="{FF2B5EF4-FFF2-40B4-BE49-F238E27FC236}">
                <a16:creationId xmlns:a16="http://schemas.microsoft.com/office/drawing/2014/main" id="{85BF6D03-56DA-2945-9524-76D0F983EF2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19" name="Picture 18">
            <a:extLst>
              <a:ext uri="{FF2B5EF4-FFF2-40B4-BE49-F238E27FC236}">
                <a16:creationId xmlns:a16="http://schemas.microsoft.com/office/drawing/2014/main" id="{6D6556A0-2AF6-1841-A001-B7894C8199FA}"/>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20" name="Straight Connector 19">
            <a:extLst>
              <a:ext uri="{FF2B5EF4-FFF2-40B4-BE49-F238E27FC236}">
                <a16:creationId xmlns:a16="http://schemas.microsoft.com/office/drawing/2014/main" id="{2666965D-9BBF-9641-8788-11BE4C77C9A3}"/>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5AB882E-4254-6E40-9F03-31D03FB4D47A}"/>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10" name="Rounded Rectangle 3">
            <a:extLst>
              <a:ext uri="{FF2B5EF4-FFF2-40B4-BE49-F238E27FC236}">
                <a16:creationId xmlns:a16="http://schemas.microsoft.com/office/drawing/2014/main" id="{8F0795A0-072E-0A42-A8B3-EDD8F88F0260}"/>
              </a:ext>
            </a:extLst>
          </p:cNvPr>
          <p:cNvSpPr/>
          <p:nvPr userDrawn="1"/>
        </p:nvSpPr>
        <p:spPr bwMode="auto">
          <a:xfrm>
            <a:off x="114300" y="1230432"/>
            <a:ext cx="11962638" cy="5170368"/>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085" dirty="0">
              <a:solidFill>
                <a:schemeClr val="tx1">
                  <a:lumMod val="75000"/>
                  <a:lumOff val="25000"/>
                </a:schemeClr>
              </a:solidFill>
              <a:latin typeface="Titillium Regular" charset="0"/>
              <a:ea typeface="Titillium Regular" charset="0"/>
              <a:cs typeface="Titillium Regular" charset="0"/>
            </a:endParaRPr>
          </a:p>
        </p:txBody>
      </p:sp>
      <p:sp>
        <p:nvSpPr>
          <p:cNvPr id="11" name="Title 64">
            <a:extLst>
              <a:ext uri="{FF2B5EF4-FFF2-40B4-BE49-F238E27FC236}">
                <a16:creationId xmlns:a16="http://schemas.microsoft.com/office/drawing/2014/main" id="{B8950B99-8F10-054C-821A-E0FE9DCC6AE8}"/>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1852972442"/>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guide id="3" pos="672">
          <p15:clr>
            <a:srgbClr val="FBAE40"/>
          </p15:clr>
        </p15:guide>
        <p15:guide id="5" orient="horz" pos="720">
          <p15:clr>
            <a:srgbClr val="FBAE40"/>
          </p15:clr>
        </p15:guide>
        <p15:guide id="6" orient="horz" pos="3888">
          <p15:clr>
            <a:srgbClr val="FBAE40"/>
          </p15:clr>
        </p15:guide>
        <p15:guide id="7" orient="horz" pos="144">
          <p15:clr>
            <a:srgbClr val="FBAE40"/>
          </p15:clr>
        </p15:guide>
        <p15:guide id="8" orient="horz" pos="912">
          <p15:clr>
            <a:srgbClr val="FBAE40"/>
          </p15:clr>
        </p15:guide>
        <p15:guide id="9" pos="3792">
          <p15:clr>
            <a:srgbClr val="FBAE40"/>
          </p15:clr>
        </p15:guide>
        <p15:guide id="10" pos="3888">
          <p15:clr>
            <a:srgbClr val="FBAE40"/>
          </p15:clr>
        </p15:guide>
        <p15:guide id="11" orient="horz" pos="2376">
          <p15:clr>
            <a:srgbClr val="FBAE40"/>
          </p15:clr>
        </p15:guide>
        <p15:guide id="12" orient="horz" pos="2472">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ouble Header + Bounding Box">
    <p:spTree>
      <p:nvGrpSpPr>
        <p:cNvPr id="1" name=""/>
        <p:cNvGrpSpPr/>
        <p:nvPr/>
      </p:nvGrpSpPr>
      <p:grpSpPr>
        <a:xfrm>
          <a:off x="0" y="0"/>
          <a:ext cx="0" cy="0"/>
          <a:chOff x="0" y="0"/>
          <a:chExt cx="0" cy="0"/>
        </a:xfrm>
      </p:grpSpPr>
      <p:sp>
        <p:nvSpPr>
          <p:cNvPr id="10" name="Rounded Rectangle 3">
            <a:extLst>
              <a:ext uri="{FF2B5EF4-FFF2-40B4-BE49-F238E27FC236}">
                <a16:creationId xmlns:a16="http://schemas.microsoft.com/office/drawing/2014/main" id="{8F0795A0-072E-0A42-A8B3-EDD8F88F0260}"/>
              </a:ext>
            </a:extLst>
          </p:cNvPr>
          <p:cNvSpPr/>
          <p:nvPr userDrawn="1"/>
        </p:nvSpPr>
        <p:spPr bwMode="auto">
          <a:xfrm>
            <a:off x="114300" y="1230432"/>
            <a:ext cx="11962638" cy="5170368"/>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085" dirty="0">
              <a:solidFill>
                <a:schemeClr val="tx1">
                  <a:lumMod val="75000"/>
                  <a:lumOff val="25000"/>
                </a:schemeClr>
              </a:solidFill>
              <a:latin typeface="Titillium Regular" charset="0"/>
              <a:ea typeface="Titillium Regular" charset="0"/>
              <a:cs typeface="Titillium Regular" charset="0"/>
            </a:endParaRPr>
          </a:p>
        </p:txBody>
      </p:sp>
      <p:pic>
        <p:nvPicPr>
          <p:cNvPr id="14" name="Picture 13">
            <a:extLst>
              <a:ext uri="{FF2B5EF4-FFF2-40B4-BE49-F238E27FC236}">
                <a16:creationId xmlns:a16="http://schemas.microsoft.com/office/drawing/2014/main" id="{EF04D9CD-70E8-E741-8B6D-FC5CFC664AFB}"/>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5" name="Rectangle 14">
            <a:extLst>
              <a:ext uri="{FF2B5EF4-FFF2-40B4-BE49-F238E27FC236}">
                <a16:creationId xmlns:a16="http://schemas.microsoft.com/office/drawing/2014/main" id="{0196EBB4-418F-1148-9216-567B318F460A}"/>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7" name="Picture 16">
            <a:extLst>
              <a:ext uri="{FF2B5EF4-FFF2-40B4-BE49-F238E27FC236}">
                <a16:creationId xmlns:a16="http://schemas.microsoft.com/office/drawing/2014/main" id="{3CFF0A53-057D-0542-BF01-3389E3D59E3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21" name="Picture 20">
            <a:extLst>
              <a:ext uri="{FF2B5EF4-FFF2-40B4-BE49-F238E27FC236}">
                <a16:creationId xmlns:a16="http://schemas.microsoft.com/office/drawing/2014/main" id="{19EC607E-668F-FB4D-B7A9-46FF6A55A952}"/>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23" name="Picture 22">
            <a:extLst>
              <a:ext uri="{FF2B5EF4-FFF2-40B4-BE49-F238E27FC236}">
                <a16:creationId xmlns:a16="http://schemas.microsoft.com/office/drawing/2014/main" id="{847A1472-143E-784D-B5B4-33A22B4C7A6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24" name="Straight Connector 23">
            <a:extLst>
              <a:ext uri="{FF2B5EF4-FFF2-40B4-BE49-F238E27FC236}">
                <a16:creationId xmlns:a16="http://schemas.microsoft.com/office/drawing/2014/main" id="{5A573440-5205-BD47-A1CD-E27D4E1543B0}"/>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9C87B594-CAE3-D84A-A908-AA8197661154}"/>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26" name="Title 64">
            <a:extLst>
              <a:ext uri="{FF2B5EF4-FFF2-40B4-BE49-F238E27FC236}">
                <a16:creationId xmlns:a16="http://schemas.microsoft.com/office/drawing/2014/main" id="{04938429-47DB-6245-962B-52FBBDA8E7AA}"/>
              </a:ext>
            </a:extLst>
          </p:cNvPr>
          <p:cNvSpPr>
            <a:spLocks noGrp="1"/>
          </p:cNvSpPr>
          <p:nvPr>
            <p:ph type="title" hasCustomPrompt="1"/>
          </p:nvPr>
        </p:nvSpPr>
        <p:spPr>
          <a:xfrm>
            <a:off x="1063341" y="387927"/>
            <a:ext cx="11042931" cy="711530"/>
          </a:xfrm>
          <a:prstGeom prst="rect">
            <a:avLst/>
          </a:prstGeom>
        </p:spPr>
        <p:txBody>
          <a:bodyPr anchor="t"/>
          <a:lstStyle>
            <a:lvl1pPr algn="l">
              <a:defRPr sz="2400" b="1" i="0" baseline="0">
                <a:solidFill>
                  <a:schemeClr val="tx1"/>
                </a:solidFill>
                <a:latin typeface="Calibri" charset="0"/>
                <a:ea typeface="Calibri" charset="0"/>
                <a:cs typeface="Calibri" charset="0"/>
              </a:defRPr>
            </a:lvl1pPr>
          </a:lstStyle>
          <a:p>
            <a:r>
              <a:rPr lang="en-US"/>
              <a:t>ONE LINE HEADER</a:t>
            </a:r>
          </a:p>
        </p:txBody>
      </p:sp>
      <p:sp>
        <p:nvSpPr>
          <p:cNvPr id="27" name="Text Placeholder 3">
            <a:extLst>
              <a:ext uri="{FF2B5EF4-FFF2-40B4-BE49-F238E27FC236}">
                <a16:creationId xmlns:a16="http://schemas.microsoft.com/office/drawing/2014/main" id="{20215037-113E-3343-AE5D-D2777A5D8860}"/>
              </a:ext>
            </a:extLst>
          </p:cNvPr>
          <p:cNvSpPr>
            <a:spLocks noGrp="1"/>
          </p:cNvSpPr>
          <p:nvPr>
            <p:ph type="body" sz="quarter" idx="18" hasCustomPrompt="1"/>
          </p:nvPr>
        </p:nvSpPr>
        <p:spPr>
          <a:xfrm>
            <a:off x="1063622" y="186985"/>
            <a:ext cx="11042650" cy="200941"/>
          </a:xfrm>
          <a:prstGeom prst="rect">
            <a:avLst/>
          </a:prstGeom>
        </p:spPr>
        <p:txBody>
          <a:bodyPr/>
          <a:lstStyle>
            <a:lvl1pPr marL="0" indent="0">
              <a:buNone/>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US"/>
              <a:t>WORKSTREAM</a:t>
            </a:r>
          </a:p>
        </p:txBody>
      </p:sp>
    </p:spTree>
    <p:extLst>
      <p:ext uri="{BB962C8B-B14F-4D97-AF65-F5344CB8AC3E}">
        <p14:creationId xmlns:p14="http://schemas.microsoft.com/office/powerpoint/2010/main" val="3959648345"/>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guide id="3" pos="672">
          <p15:clr>
            <a:srgbClr val="FBAE40"/>
          </p15:clr>
        </p15:guide>
        <p15:guide id="5" orient="horz" pos="720">
          <p15:clr>
            <a:srgbClr val="FBAE40"/>
          </p15:clr>
        </p15:guide>
        <p15:guide id="6" orient="horz" pos="3888">
          <p15:clr>
            <a:srgbClr val="FBAE40"/>
          </p15:clr>
        </p15:guide>
        <p15:guide id="7" orient="horz" pos="144">
          <p15:clr>
            <a:srgbClr val="FBAE40"/>
          </p15:clr>
        </p15:guide>
        <p15:guide id="8" orient="horz" pos="912">
          <p15:clr>
            <a:srgbClr val="FBAE40"/>
          </p15:clr>
        </p15:guide>
        <p15:guide id="9" pos="3792">
          <p15:clr>
            <a:srgbClr val="FBAE40"/>
          </p15:clr>
        </p15:guide>
        <p15:guide id="10" pos="3888">
          <p15:clr>
            <a:srgbClr val="FBAE40"/>
          </p15:clr>
        </p15:guide>
        <p15:guide id="11" orient="horz" pos="2376">
          <p15:clr>
            <a:srgbClr val="FBAE40"/>
          </p15:clr>
        </p15:guide>
        <p15:guide id="12" orient="horz" pos="2472">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Blank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6324743"/>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guide id="3" pos="672">
          <p15:clr>
            <a:srgbClr val="FBAE40"/>
          </p15:clr>
        </p15:guide>
        <p15:guide id="5" orient="horz" pos="720">
          <p15:clr>
            <a:srgbClr val="FBAE40"/>
          </p15:clr>
        </p15:guide>
        <p15:guide id="6" orient="horz" pos="3888">
          <p15:clr>
            <a:srgbClr val="FBAE40"/>
          </p15:clr>
        </p15:guide>
        <p15:guide id="7" orient="horz" pos="144">
          <p15:clr>
            <a:srgbClr val="FBAE40"/>
          </p15:clr>
        </p15:guide>
        <p15:guide id="8" orient="horz" pos="912">
          <p15:clr>
            <a:srgbClr val="FBAE40"/>
          </p15:clr>
        </p15:guide>
        <p15:guide id="9" pos="3792">
          <p15:clr>
            <a:srgbClr val="FBAE40"/>
          </p15:clr>
        </p15:guide>
        <p15:guide id="10" pos="3888">
          <p15:clr>
            <a:srgbClr val="FBAE40"/>
          </p15:clr>
        </p15:guide>
        <p15:guide id="11" orient="horz" pos="2376">
          <p15:clr>
            <a:srgbClr val="FBAE40"/>
          </p15:clr>
        </p15:guide>
        <p15:guide id="12" orient="horz" pos="247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Large Header">
    <p:spTree>
      <p:nvGrpSpPr>
        <p:cNvPr id="1" name=""/>
        <p:cNvGrpSpPr/>
        <p:nvPr/>
      </p:nvGrpSpPr>
      <p:grpSpPr>
        <a:xfrm>
          <a:off x="0" y="0"/>
          <a:ext cx="0" cy="0"/>
          <a:chOff x="0" y="0"/>
          <a:chExt cx="0" cy="0"/>
        </a:xfrm>
      </p:grpSpPr>
      <p:pic>
        <p:nvPicPr>
          <p:cNvPr id="5" name="Picture Placeholder 1">
            <a:extLst>
              <a:ext uri="{FF2B5EF4-FFF2-40B4-BE49-F238E27FC236}">
                <a16:creationId xmlns:a16="http://schemas.microsoft.com/office/drawing/2014/main" id="{EDB09C80-9C3A-1044-9CF2-9A1D2F92E91A}"/>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8" name="Rectangle 7">
            <a:extLst>
              <a:ext uri="{FF2B5EF4-FFF2-40B4-BE49-F238E27FC236}">
                <a16:creationId xmlns:a16="http://schemas.microsoft.com/office/drawing/2014/main" id="{C584F915-8945-7747-AEC5-31A25FB6ED50}"/>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10" name="Straight Connector 9">
            <a:extLst>
              <a:ext uri="{FF2B5EF4-FFF2-40B4-BE49-F238E27FC236}">
                <a16:creationId xmlns:a16="http://schemas.microsoft.com/office/drawing/2014/main" id="{163B976B-953D-F745-BDE5-7CE4D7894E6C}"/>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86130789"/>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Optionality 3-Up">
    <p:spTree>
      <p:nvGrpSpPr>
        <p:cNvPr id="1" name=""/>
        <p:cNvGrpSpPr/>
        <p:nvPr/>
      </p:nvGrpSpPr>
      <p:grpSpPr>
        <a:xfrm>
          <a:off x="0" y="0"/>
          <a:ext cx="0" cy="0"/>
          <a:chOff x="0" y="0"/>
          <a:chExt cx="0" cy="0"/>
        </a:xfrm>
      </p:grpSpPr>
      <p:pic>
        <p:nvPicPr>
          <p:cNvPr id="38" name="Picture Placeholder 1">
            <a:extLst>
              <a:ext uri="{FF2B5EF4-FFF2-40B4-BE49-F238E27FC236}">
                <a16:creationId xmlns:a16="http://schemas.microsoft.com/office/drawing/2014/main" id="{F05C59CE-9CA6-AE4C-B78D-A11DDF721C6E}"/>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39" name="Rectangle 38">
            <a:extLst>
              <a:ext uri="{FF2B5EF4-FFF2-40B4-BE49-F238E27FC236}">
                <a16:creationId xmlns:a16="http://schemas.microsoft.com/office/drawing/2014/main" id="{8BED9D9E-1FDF-8940-9A66-68F55492729F}"/>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40" name="Straight Connector 39">
            <a:extLst>
              <a:ext uri="{FF2B5EF4-FFF2-40B4-BE49-F238E27FC236}">
                <a16:creationId xmlns:a16="http://schemas.microsoft.com/office/drawing/2014/main" id="{71DF064A-1ECE-CF4C-BD17-A1D248144A98}"/>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A4BDABB0-C652-8D48-84DF-23527B66C7FB}"/>
              </a:ext>
            </a:extLst>
          </p:cNvPr>
          <p:cNvSpPr/>
          <p:nvPr/>
        </p:nvSpPr>
        <p:spPr bwMode="auto">
          <a:xfrm>
            <a:off x="121915" y="128438"/>
            <a:ext cx="3901322"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7" name="Rounded Rectangle 6">
            <a:extLst>
              <a:ext uri="{FF2B5EF4-FFF2-40B4-BE49-F238E27FC236}">
                <a16:creationId xmlns:a16="http://schemas.microsoft.com/office/drawing/2014/main" id="{ECB3A852-C53D-9F46-B3F8-38C6CECEA80D}"/>
              </a:ext>
            </a:extLst>
          </p:cNvPr>
          <p:cNvSpPr/>
          <p:nvPr/>
        </p:nvSpPr>
        <p:spPr bwMode="auto">
          <a:xfrm>
            <a:off x="4144597" y="128438"/>
            <a:ext cx="3904540"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9" name="Rounded Rectangle 8">
            <a:extLst>
              <a:ext uri="{FF2B5EF4-FFF2-40B4-BE49-F238E27FC236}">
                <a16:creationId xmlns:a16="http://schemas.microsoft.com/office/drawing/2014/main" id="{77833C3D-9BE4-C946-8779-07948D754916}"/>
              </a:ext>
            </a:extLst>
          </p:cNvPr>
          <p:cNvSpPr/>
          <p:nvPr/>
        </p:nvSpPr>
        <p:spPr bwMode="auto">
          <a:xfrm>
            <a:off x="8175672" y="128438"/>
            <a:ext cx="3902028"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grpSp>
        <p:nvGrpSpPr>
          <p:cNvPr id="2" name="Group 1">
            <a:extLst>
              <a:ext uri="{FF2B5EF4-FFF2-40B4-BE49-F238E27FC236}">
                <a16:creationId xmlns:a16="http://schemas.microsoft.com/office/drawing/2014/main" id="{7E07B9A5-9A27-6C4B-8A98-D947B464909D}"/>
              </a:ext>
            </a:extLst>
          </p:cNvPr>
          <p:cNvGrpSpPr/>
          <p:nvPr/>
        </p:nvGrpSpPr>
        <p:grpSpPr>
          <a:xfrm>
            <a:off x="123247" y="1011918"/>
            <a:ext cx="3899990" cy="243699"/>
            <a:chOff x="439743" y="1066671"/>
            <a:chExt cx="3899990" cy="243699"/>
          </a:xfrm>
        </p:grpSpPr>
        <p:sp>
          <p:nvSpPr>
            <p:cNvPr id="80" name="TextBox 79">
              <a:extLst>
                <a:ext uri="{FF2B5EF4-FFF2-40B4-BE49-F238E27FC236}">
                  <a16:creationId xmlns:a16="http://schemas.microsoft.com/office/drawing/2014/main" id="{BA36636E-476A-3744-AF93-DE85E6833BC0}"/>
                </a:ext>
              </a:extLst>
            </p:cNvPr>
            <p:cNvSpPr txBox="1"/>
            <p:nvPr/>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2"/>
                  </a:solidFill>
                  <a:latin typeface="Calibri" charset="0"/>
                  <a:ea typeface="Calibri" charset="0"/>
                  <a:cs typeface="Calibri" charset="0"/>
                </a:rPr>
                <a:t>INCLUDED</a:t>
              </a:r>
              <a:endParaRPr lang="en-US" sz="700" dirty="0">
                <a:solidFill>
                  <a:schemeClr val="tx2"/>
                </a:solidFill>
                <a:latin typeface="Calibri" charset="0"/>
                <a:ea typeface="Calibri" charset="0"/>
                <a:cs typeface="Calibri" charset="0"/>
              </a:endParaRPr>
            </a:p>
          </p:txBody>
        </p:sp>
        <p:cxnSp>
          <p:nvCxnSpPr>
            <p:cNvPr id="81" name="Straight Connector 80">
              <a:extLst>
                <a:ext uri="{FF2B5EF4-FFF2-40B4-BE49-F238E27FC236}">
                  <a16:creationId xmlns:a16="http://schemas.microsoft.com/office/drawing/2014/main" id="{8D5A71AA-C901-5C47-86BE-9B62A9705ECE}"/>
                </a:ext>
              </a:extLst>
            </p:cNvPr>
            <p:cNvCxnSpPr>
              <a:cxnSpLocks/>
            </p:cNvCxnSpPr>
            <p:nvPr/>
          </p:nvCxnSpPr>
          <p:spPr>
            <a:xfrm>
              <a:off x="439743" y="1066671"/>
              <a:ext cx="389999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8A10EA73-9849-7D4A-9D1F-79D86D93D909}"/>
              </a:ext>
            </a:extLst>
          </p:cNvPr>
          <p:cNvGrpSpPr/>
          <p:nvPr/>
        </p:nvGrpSpPr>
        <p:grpSpPr>
          <a:xfrm>
            <a:off x="4144597" y="1011918"/>
            <a:ext cx="3904540" cy="243699"/>
            <a:chOff x="439743" y="1066671"/>
            <a:chExt cx="3904540" cy="243699"/>
          </a:xfrm>
        </p:grpSpPr>
        <p:sp>
          <p:nvSpPr>
            <p:cNvPr id="83" name="TextBox 82">
              <a:extLst>
                <a:ext uri="{FF2B5EF4-FFF2-40B4-BE49-F238E27FC236}">
                  <a16:creationId xmlns:a16="http://schemas.microsoft.com/office/drawing/2014/main" id="{07EAE7EC-D00B-4E41-9966-D2E6B97A705A}"/>
                </a:ext>
              </a:extLst>
            </p:cNvPr>
            <p:cNvSpPr txBox="1"/>
            <p:nvPr/>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2"/>
                  </a:solidFill>
                  <a:latin typeface="Calibri" charset="0"/>
                  <a:ea typeface="Calibri" charset="0"/>
                  <a:cs typeface="Calibri" charset="0"/>
                </a:rPr>
                <a:t>INCLUDED</a:t>
              </a:r>
              <a:endParaRPr lang="en-US" sz="700" dirty="0">
                <a:solidFill>
                  <a:schemeClr val="tx2"/>
                </a:solidFill>
                <a:latin typeface="Calibri" charset="0"/>
                <a:ea typeface="Calibri" charset="0"/>
                <a:cs typeface="Calibri" charset="0"/>
              </a:endParaRPr>
            </a:p>
          </p:txBody>
        </p:sp>
        <p:cxnSp>
          <p:nvCxnSpPr>
            <p:cNvPr id="84" name="Straight Connector 83">
              <a:extLst>
                <a:ext uri="{FF2B5EF4-FFF2-40B4-BE49-F238E27FC236}">
                  <a16:creationId xmlns:a16="http://schemas.microsoft.com/office/drawing/2014/main" id="{509EF47A-8815-4642-BCC8-ED6622C27031}"/>
                </a:ext>
              </a:extLst>
            </p:cNvPr>
            <p:cNvCxnSpPr>
              <a:cxnSpLocks/>
            </p:cNvCxnSpPr>
            <p:nvPr/>
          </p:nvCxnSpPr>
          <p:spPr>
            <a:xfrm>
              <a:off x="439743" y="1066671"/>
              <a:ext cx="390454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FFEB46D7-38B4-5345-B594-384F4090C729}"/>
              </a:ext>
            </a:extLst>
          </p:cNvPr>
          <p:cNvGrpSpPr/>
          <p:nvPr/>
        </p:nvGrpSpPr>
        <p:grpSpPr>
          <a:xfrm>
            <a:off x="8174340" y="1011918"/>
            <a:ext cx="3903360" cy="243699"/>
            <a:chOff x="439743" y="1066671"/>
            <a:chExt cx="3903360" cy="243699"/>
          </a:xfrm>
        </p:grpSpPr>
        <p:sp>
          <p:nvSpPr>
            <p:cNvPr id="86" name="TextBox 85">
              <a:extLst>
                <a:ext uri="{FF2B5EF4-FFF2-40B4-BE49-F238E27FC236}">
                  <a16:creationId xmlns:a16="http://schemas.microsoft.com/office/drawing/2014/main" id="{F9BFC9E3-8406-B64E-B4E0-68780887DA80}"/>
                </a:ext>
              </a:extLst>
            </p:cNvPr>
            <p:cNvSpPr txBox="1"/>
            <p:nvPr/>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2"/>
                  </a:solidFill>
                  <a:latin typeface="Calibri" charset="0"/>
                  <a:ea typeface="Calibri" charset="0"/>
                  <a:cs typeface="Calibri" charset="0"/>
                </a:rPr>
                <a:t>INCLUDED</a:t>
              </a:r>
              <a:endParaRPr lang="en-US" sz="700" dirty="0">
                <a:solidFill>
                  <a:schemeClr val="tx2"/>
                </a:solidFill>
                <a:latin typeface="Calibri" charset="0"/>
                <a:ea typeface="Calibri" charset="0"/>
                <a:cs typeface="Calibri" charset="0"/>
              </a:endParaRPr>
            </a:p>
          </p:txBody>
        </p:sp>
        <p:cxnSp>
          <p:nvCxnSpPr>
            <p:cNvPr id="87" name="Straight Connector 86">
              <a:extLst>
                <a:ext uri="{FF2B5EF4-FFF2-40B4-BE49-F238E27FC236}">
                  <a16:creationId xmlns:a16="http://schemas.microsoft.com/office/drawing/2014/main" id="{3A9FE305-F0BD-354E-802F-B84CFE3F0D9A}"/>
                </a:ext>
              </a:extLst>
            </p:cNvPr>
            <p:cNvCxnSpPr>
              <a:cxnSpLocks/>
            </p:cNvCxnSpPr>
            <p:nvPr/>
          </p:nvCxnSpPr>
          <p:spPr>
            <a:xfrm>
              <a:off x="439743" y="1066671"/>
              <a:ext cx="390336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sp>
        <p:nvSpPr>
          <p:cNvPr id="23" name="Rounded Rectangle 22">
            <a:extLst>
              <a:ext uri="{FF2B5EF4-FFF2-40B4-BE49-F238E27FC236}">
                <a16:creationId xmlns:a16="http://schemas.microsoft.com/office/drawing/2014/main" id="{BE72FB62-C010-C142-9B9B-25FE72F3D817}"/>
              </a:ext>
            </a:extLst>
          </p:cNvPr>
          <p:cNvSpPr/>
          <p:nvPr userDrawn="1"/>
        </p:nvSpPr>
        <p:spPr bwMode="auto">
          <a:xfrm>
            <a:off x="121915" y="128438"/>
            <a:ext cx="3901322"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24" name="Rounded Rectangle 23">
            <a:extLst>
              <a:ext uri="{FF2B5EF4-FFF2-40B4-BE49-F238E27FC236}">
                <a16:creationId xmlns:a16="http://schemas.microsoft.com/office/drawing/2014/main" id="{FF0AB281-C9A4-A14D-8550-5A4A9C09125E}"/>
              </a:ext>
            </a:extLst>
          </p:cNvPr>
          <p:cNvSpPr/>
          <p:nvPr userDrawn="1"/>
        </p:nvSpPr>
        <p:spPr bwMode="auto">
          <a:xfrm>
            <a:off x="4144597" y="128438"/>
            <a:ext cx="3904540"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25" name="Rounded Rectangle 24">
            <a:extLst>
              <a:ext uri="{FF2B5EF4-FFF2-40B4-BE49-F238E27FC236}">
                <a16:creationId xmlns:a16="http://schemas.microsoft.com/office/drawing/2014/main" id="{1AC4DEB1-1E0F-824E-8BDB-71CADF25D3B4}"/>
              </a:ext>
            </a:extLst>
          </p:cNvPr>
          <p:cNvSpPr/>
          <p:nvPr userDrawn="1"/>
        </p:nvSpPr>
        <p:spPr bwMode="auto">
          <a:xfrm>
            <a:off x="8175672" y="128438"/>
            <a:ext cx="3902028" cy="6272362"/>
          </a:xfrm>
          <a:prstGeom prst="roundRect">
            <a:avLst>
              <a:gd name="adj" fmla="val 758"/>
            </a:avLst>
          </a:prstGeom>
          <a:solidFill>
            <a:schemeClr val="bg1"/>
          </a:solidFill>
          <a:ln>
            <a:solidFill>
              <a:srgbClr val="E0E3E6"/>
            </a:solidFill>
          </a:ln>
          <a:effectLst>
            <a:outerShdw blurRad="76200" dist="50800" dir="5400000" algn="tl" rotWithShape="0">
              <a:schemeClr val="tx1">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grpSp>
        <p:nvGrpSpPr>
          <p:cNvPr id="26" name="Group 25">
            <a:extLst>
              <a:ext uri="{FF2B5EF4-FFF2-40B4-BE49-F238E27FC236}">
                <a16:creationId xmlns:a16="http://schemas.microsoft.com/office/drawing/2014/main" id="{D02D6C44-2843-BD49-8CE4-4811A20E2DBC}"/>
              </a:ext>
            </a:extLst>
          </p:cNvPr>
          <p:cNvGrpSpPr/>
          <p:nvPr userDrawn="1"/>
        </p:nvGrpSpPr>
        <p:grpSpPr>
          <a:xfrm>
            <a:off x="123247" y="1011918"/>
            <a:ext cx="3899990" cy="243699"/>
            <a:chOff x="439743" y="1066671"/>
            <a:chExt cx="3899990" cy="243699"/>
          </a:xfrm>
        </p:grpSpPr>
        <p:sp>
          <p:nvSpPr>
            <p:cNvPr id="27" name="TextBox 26">
              <a:extLst>
                <a:ext uri="{FF2B5EF4-FFF2-40B4-BE49-F238E27FC236}">
                  <a16:creationId xmlns:a16="http://schemas.microsoft.com/office/drawing/2014/main" id="{0D4A2E7A-68A2-2D40-8A98-8AA728BB4F1E}"/>
                </a:ext>
              </a:extLst>
            </p:cNvPr>
            <p:cNvSpPr txBox="1"/>
            <p:nvPr userDrawn="1"/>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1"/>
                  </a:solidFill>
                  <a:latin typeface="Calibri" charset="0"/>
                  <a:ea typeface="Calibri" charset="0"/>
                  <a:cs typeface="Calibri" charset="0"/>
                </a:rPr>
                <a:t>INCLUDED</a:t>
              </a:r>
              <a:endParaRPr lang="en-US" sz="700" dirty="0">
                <a:solidFill>
                  <a:schemeClr val="tx1"/>
                </a:solidFill>
                <a:latin typeface="Calibri" charset="0"/>
                <a:ea typeface="Calibri" charset="0"/>
                <a:cs typeface="Calibri" charset="0"/>
              </a:endParaRPr>
            </a:p>
          </p:txBody>
        </p:sp>
        <p:cxnSp>
          <p:nvCxnSpPr>
            <p:cNvPr id="28" name="Straight Connector 27">
              <a:extLst>
                <a:ext uri="{FF2B5EF4-FFF2-40B4-BE49-F238E27FC236}">
                  <a16:creationId xmlns:a16="http://schemas.microsoft.com/office/drawing/2014/main" id="{F7442705-15AA-814F-92B9-74972132C798}"/>
                </a:ext>
              </a:extLst>
            </p:cNvPr>
            <p:cNvCxnSpPr>
              <a:cxnSpLocks/>
            </p:cNvCxnSpPr>
            <p:nvPr userDrawn="1"/>
          </p:nvCxnSpPr>
          <p:spPr>
            <a:xfrm>
              <a:off x="439743" y="1066671"/>
              <a:ext cx="389999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grpSp>
        <p:nvGrpSpPr>
          <p:cNvPr id="29" name="Group 28">
            <a:extLst>
              <a:ext uri="{FF2B5EF4-FFF2-40B4-BE49-F238E27FC236}">
                <a16:creationId xmlns:a16="http://schemas.microsoft.com/office/drawing/2014/main" id="{885EE011-E3EC-5046-ABE9-852E9B0DCF73}"/>
              </a:ext>
            </a:extLst>
          </p:cNvPr>
          <p:cNvGrpSpPr/>
          <p:nvPr userDrawn="1"/>
        </p:nvGrpSpPr>
        <p:grpSpPr>
          <a:xfrm>
            <a:off x="4144597" y="1011918"/>
            <a:ext cx="3904540" cy="243699"/>
            <a:chOff x="439743" y="1066671"/>
            <a:chExt cx="3904540" cy="243699"/>
          </a:xfrm>
        </p:grpSpPr>
        <p:sp>
          <p:nvSpPr>
            <p:cNvPr id="30" name="TextBox 29">
              <a:extLst>
                <a:ext uri="{FF2B5EF4-FFF2-40B4-BE49-F238E27FC236}">
                  <a16:creationId xmlns:a16="http://schemas.microsoft.com/office/drawing/2014/main" id="{2E60F924-F24D-A447-A7CA-DBAD3448EF92}"/>
                </a:ext>
              </a:extLst>
            </p:cNvPr>
            <p:cNvSpPr txBox="1"/>
            <p:nvPr userDrawn="1"/>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1"/>
                  </a:solidFill>
                  <a:latin typeface="Calibri" charset="0"/>
                  <a:ea typeface="Calibri" charset="0"/>
                  <a:cs typeface="Calibri" charset="0"/>
                </a:rPr>
                <a:t>INCLUDED</a:t>
              </a:r>
              <a:endParaRPr lang="en-US" sz="700" dirty="0">
                <a:solidFill>
                  <a:schemeClr val="tx1"/>
                </a:solidFill>
                <a:latin typeface="Calibri" charset="0"/>
                <a:ea typeface="Calibri" charset="0"/>
                <a:cs typeface="Calibri" charset="0"/>
              </a:endParaRPr>
            </a:p>
          </p:txBody>
        </p:sp>
        <p:cxnSp>
          <p:nvCxnSpPr>
            <p:cNvPr id="31" name="Straight Connector 30">
              <a:extLst>
                <a:ext uri="{FF2B5EF4-FFF2-40B4-BE49-F238E27FC236}">
                  <a16:creationId xmlns:a16="http://schemas.microsoft.com/office/drawing/2014/main" id="{C4F52091-552A-DC4F-AA27-308BDFBB77C4}"/>
                </a:ext>
              </a:extLst>
            </p:cNvPr>
            <p:cNvCxnSpPr>
              <a:cxnSpLocks/>
            </p:cNvCxnSpPr>
            <p:nvPr userDrawn="1"/>
          </p:nvCxnSpPr>
          <p:spPr>
            <a:xfrm>
              <a:off x="439743" y="1066671"/>
              <a:ext cx="390454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grpSp>
        <p:nvGrpSpPr>
          <p:cNvPr id="32" name="Group 31">
            <a:extLst>
              <a:ext uri="{FF2B5EF4-FFF2-40B4-BE49-F238E27FC236}">
                <a16:creationId xmlns:a16="http://schemas.microsoft.com/office/drawing/2014/main" id="{B5D0EC2A-EDD8-A849-9AC4-B0DE04968563}"/>
              </a:ext>
            </a:extLst>
          </p:cNvPr>
          <p:cNvGrpSpPr/>
          <p:nvPr userDrawn="1"/>
        </p:nvGrpSpPr>
        <p:grpSpPr>
          <a:xfrm>
            <a:off x="8174340" y="1011918"/>
            <a:ext cx="3903360" cy="243699"/>
            <a:chOff x="439743" y="1066671"/>
            <a:chExt cx="3903360" cy="243699"/>
          </a:xfrm>
        </p:grpSpPr>
        <p:sp>
          <p:nvSpPr>
            <p:cNvPr id="33" name="TextBox 32">
              <a:extLst>
                <a:ext uri="{FF2B5EF4-FFF2-40B4-BE49-F238E27FC236}">
                  <a16:creationId xmlns:a16="http://schemas.microsoft.com/office/drawing/2014/main" id="{6F8F75CF-A904-FE49-81DF-A45D3B975EF7}"/>
                </a:ext>
              </a:extLst>
            </p:cNvPr>
            <p:cNvSpPr txBox="1"/>
            <p:nvPr userDrawn="1"/>
          </p:nvSpPr>
          <p:spPr>
            <a:xfrm>
              <a:off x="587118" y="1066671"/>
              <a:ext cx="3124156" cy="243699"/>
            </a:xfrm>
            <a:prstGeom prst="rect">
              <a:avLst/>
            </a:prstGeom>
            <a:noFill/>
          </p:spPr>
          <p:txBody>
            <a:bodyPr wrap="square" numCol="1" rtlCol="0">
              <a:noAutofit/>
            </a:bodyPr>
            <a:lstStyle/>
            <a:p>
              <a:pPr>
                <a:lnSpc>
                  <a:spcPct val="125000"/>
                </a:lnSpc>
              </a:pPr>
              <a:r>
                <a:rPr lang="en-US" sz="800" b="1" dirty="0">
                  <a:solidFill>
                    <a:schemeClr val="tx1"/>
                  </a:solidFill>
                  <a:latin typeface="Calibri" charset="0"/>
                  <a:ea typeface="Calibri" charset="0"/>
                  <a:cs typeface="Calibri" charset="0"/>
                </a:rPr>
                <a:t>INCLUDED</a:t>
              </a:r>
              <a:endParaRPr lang="en-US" sz="700" dirty="0">
                <a:solidFill>
                  <a:schemeClr val="tx1"/>
                </a:solidFill>
                <a:latin typeface="Calibri" charset="0"/>
                <a:ea typeface="Calibri" charset="0"/>
                <a:cs typeface="Calibri" charset="0"/>
              </a:endParaRPr>
            </a:p>
          </p:txBody>
        </p:sp>
        <p:cxnSp>
          <p:nvCxnSpPr>
            <p:cNvPr id="34" name="Straight Connector 33">
              <a:extLst>
                <a:ext uri="{FF2B5EF4-FFF2-40B4-BE49-F238E27FC236}">
                  <a16:creationId xmlns:a16="http://schemas.microsoft.com/office/drawing/2014/main" id="{47F0C3B4-F3C2-904D-A923-8334EB33AA83}"/>
                </a:ext>
              </a:extLst>
            </p:cNvPr>
            <p:cNvCxnSpPr>
              <a:cxnSpLocks/>
            </p:cNvCxnSpPr>
            <p:nvPr userDrawn="1"/>
          </p:nvCxnSpPr>
          <p:spPr>
            <a:xfrm>
              <a:off x="439743" y="1066671"/>
              <a:ext cx="390336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2831282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1128">
          <p15:clr>
            <a:srgbClr val="FBAE40"/>
          </p15:clr>
        </p15:guide>
        <p15:guide id="4" pos="6552">
          <p15:clr>
            <a:srgbClr val="FBAE40"/>
          </p15:clr>
        </p15:guide>
        <p15:guide id="5" orient="horz" pos="480">
          <p15:clr>
            <a:srgbClr val="FBAE40"/>
          </p15:clr>
        </p15:guide>
        <p15:guide id="6" orient="horz"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Photo Left 2/3">
  <p:cSld name="Photo Left 2/3">
    <p:spTree>
      <p:nvGrpSpPr>
        <p:cNvPr id="1" name="Shape 57"/>
        <p:cNvGrpSpPr/>
        <p:nvPr/>
      </p:nvGrpSpPr>
      <p:grpSpPr>
        <a:xfrm>
          <a:off x="0" y="0"/>
          <a:ext cx="0" cy="0"/>
          <a:chOff x="0" y="0"/>
          <a:chExt cx="0" cy="0"/>
        </a:xfrm>
      </p:grpSpPr>
      <p:sp>
        <p:nvSpPr>
          <p:cNvPr id="58" name="Google Shape;58;p131"/>
          <p:cNvSpPr/>
          <p:nvPr/>
        </p:nvSpPr>
        <p:spPr>
          <a:xfrm>
            <a:off x="-1" y="0"/>
            <a:ext cx="8391525" cy="6507807"/>
          </a:xfrm>
          <a:prstGeom prst="rect">
            <a:avLst/>
          </a:prstGeom>
          <a:solidFill>
            <a:srgbClr val="F2F2F2">
              <a:alpha val="49411"/>
            </a:srgbClr>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59" name="Google Shape;59;p131"/>
          <p:cNvSpPr txBox="1">
            <a:spLocks noGrp="1"/>
          </p:cNvSpPr>
          <p:nvPr>
            <p:ph type="body" idx="1"/>
          </p:nvPr>
        </p:nvSpPr>
        <p:spPr>
          <a:xfrm>
            <a:off x="8772525" y="695325"/>
            <a:ext cx="3038475" cy="547687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0" name="Google Shape;60;p131"/>
          <p:cNvSpPr txBox="1">
            <a:spLocks noGrp="1"/>
          </p:cNvSpPr>
          <p:nvPr>
            <p:ph type="title"/>
          </p:nvPr>
        </p:nvSpPr>
        <p:spPr>
          <a:xfrm>
            <a:off x="381000" y="2492550"/>
            <a:ext cx="7562850"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SuperHeader+Header_Option 1">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D34A55A-056F-5242-95CE-DC54833A3373}"/>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8" name="Rectangle 17">
            <a:extLst>
              <a:ext uri="{FF2B5EF4-FFF2-40B4-BE49-F238E27FC236}">
                <a16:creationId xmlns:a16="http://schemas.microsoft.com/office/drawing/2014/main" id="{0C20DF4B-C17C-E045-BD46-03D3FAB2E132}"/>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9" name="Picture 18">
            <a:extLst>
              <a:ext uri="{FF2B5EF4-FFF2-40B4-BE49-F238E27FC236}">
                <a16:creationId xmlns:a16="http://schemas.microsoft.com/office/drawing/2014/main" id="{B3F16690-613C-214D-AA46-849CC38AF2B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20" name="Picture 19">
            <a:extLst>
              <a:ext uri="{FF2B5EF4-FFF2-40B4-BE49-F238E27FC236}">
                <a16:creationId xmlns:a16="http://schemas.microsoft.com/office/drawing/2014/main" id="{9809C61B-32D2-254A-ABFD-9032ACF0F38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21" name="Picture 20">
            <a:extLst>
              <a:ext uri="{FF2B5EF4-FFF2-40B4-BE49-F238E27FC236}">
                <a16:creationId xmlns:a16="http://schemas.microsoft.com/office/drawing/2014/main" id="{6B2AA61F-740B-1746-B736-A7E273DFC31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22" name="Straight Connector 21">
            <a:extLst>
              <a:ext uri="{FF2B5EF4-FFF2-40B4-BE49-F238E27FC236}">
                <a16:creationId xmlns:a16="http://schemas.microsoft.com/office/drawing/2014/main" id="{8A9FED3F-BAF9-5F41-9ED7-455C717DF11D}"/>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6E791687-0513-0D42-A412-20D3B3BACFD9}"/>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34" name="Title 64">
            <a:extLst>
              <a:ext uri="{FF2B5EF4-FFF2-40B4-BE49-F238E27FC236}">
                <a16:creationId xmlns:a16="http://schemas.microsoft.com/office/drawing/2014/main" id="{AE93720A-A351-E74E-B474-6D7662D349C3}"/>
              </a:ext>
            </a:extLst>
          </p:cNvPr>
          <p:cNvSpPr>
            <a:spLocks noGrp="1"/>
          </p:cNvSpPr>
          <p:nvPr>
            <p:ph type="title" hasCustomPrompt="1"/>
          </p:nvPr>
        </p:nvSpPr>
        <p:spPr>
          <a:xfrm>
            <a:off x="1063341" y="387927"/>
            <a:ext cx="11042931" cy="711530"/>
          </a:xfrm>
          <a:prstGeom prst="rect">
            <a:avLst/>
          </a:prstGeom>
        </p:spPr>
        <p:txBody>
          <a:bodyPr anchor="t"/>
          <a:lstStyle>
            <a:lvl1pPr algn="l">
              <a:defRPr sz="2400" b="1" i="0" baseline="0">
                <a:solidFill>
                  <a:schemeClr val="tx1"/>
                </a:solidFill>
                <a:latin typeface="Calibri" charset="0"/>
                <a:ea typeface="Calibri" charset="0"/>
                <a:cs typeface="Calibri" charset="0"/>
              </a:defRPr>
            </a:lvl1pPr>
          </a:lstStyle>
          <a:p>
            <a:r>
              <a:rPr lang="en-US"/>
              <a:t>ONE LINE HEADER</a:t>
            </a:r>
          </a:p>
        </p:txBody>
      </p:sp>
      <p:sp>
        <p:nvSpPr>
          <p:cNvPr id="14" name="Rounded Rectangle 13"/>
          <p:cNvSpPr/>
          <p:nvPr/>
        </p:nvSpPr>
        <p:spPr bwMode="auto">
          <a:xfrm>
            <a:off x="3933914" y="1234744"/>
            <a:ext cx="8143786" cy="5166056"/>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25" name="Straight Connector 24"/>
          <p:cNvCxnSpPr>
            <a:cxnSpLocks/>
          </p:cNvCxnSpPr>
          <p:nvPr/>
        </p:nvCxnSpPr>
        <p:spPr>
          <a:xfrm>
            <a:off x="3933914" y="2093276"/>
            <a:ext cx="8143786"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B97C5C7-99C7-BE47-BD8A-0181609BA07C}"/>
              </a:ext>
            </a:extLst>
          </p:cNvPr>
          <p:cNvSpPr/>
          <p:nvPr userDrawn="1"/>
        </p:nvSpPr>
        <p:spPr bwMode="auto">
          <a:xfrm>
            <a:off x="111760" y="1234744"/>
            <a:ext cx="3698240" cy="5166056"/>
          </a:xfrm>
          <a:prstGeom prst="roundRect">
            <a:avLst>
              <a:gd name="adj" fmla="val 1282"/>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lgn="l"/>
            <a:endParaRPr lang="en-US" sz="1100" dirty="0">
              <a:solidFill>
                <a:schemeClr val="tx2"/>
              </a:solidFill>
            </a:endParaRPr>
          </a:p>
        </p:txBody>
      </p:sp>
      <p:sp>
        <p:nvSpPr>
          <p:cNvPr id="37" name="Text Placeholder 2">
            <a:extLst>
              <a:ext uri="{FF2B5EF4-FFF2-40B4-BE49-F238E27FC236}">
                <a16:creationId xmlns:a16="http://schemas.microsoft.com/office/drawing/2014/main" id="{DC98D11F-8D0B-F647-9570-2389ED1F2393}"/>
              </a:ext>
            </a:extLst>
          </p:cNvPr>
          <p:cNvSpPr>
            <a:spLocks noGrp="1"/>
          </p:cNvSpPr>
          <p:nvPr>
            <p:ph type="body" sz="quarter" idx="14" hasCustomPrompt="1"/>
          </p:nvPr>
        </p:nvSpPr>
        <p:spPr>
          <a:xfrm>
            <a:off x="4106997" y="1375519"/>
            <a:ext cx="7791067"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39" name="Text Placeholder 2">
            <a:extLst>
              <a:ext uri="{FF2B5EF4-FFF2-40B4-BE49-F238E27FC236}">
                <a16:creationId xmlns:a16="http://schemas.microsoft.com/office/drawing/2014/main" id="{BFD95E69-91F1-DE4F-B269-2358C7660857}"/>
              </a:ext>
            </a:extLst>
          </p:cNvPr>
          <p:cNvSpPr>
            <a:spLocks noGrp="1"/>
          </p:cNvSpPr>
          <p:nvPr>
            <p:ph type="body" sz="quarter" idx="15" hasCustomPrompt="1"/>
          </p:nvPr>
        </p:nvSpPr>
        <p:spPr>
          <a:xfrm>
            <a:off x="251977" y="1378509"/>
            <a:ext cx="3375143" cy="4880051"/>
          </a:xfrm>
          <a:prstGeom prst="rect">
            <a:avLst/>
          </a:prstGeom>
        </p:spPr>
        <p:txBody>
          <a:bodyPr numCol="1"/>
          <a:lstStyle>
            <a:lvl1pPr marL="0" indent="0" algn="l" defTabSz="228600">
              <a:lnSpc>
                <a:spcPct val="100000"/>
              </a:lnSpc>
              <a:spcBef>
                <a:spcPts val="0"/>
              </a:spcBef>
              <a:buFont typeface="Arial" panose="020B0604020202020204" pitchFamily="34" charset="0"/>
              <a:buNone/>
              <a:tabLst>
                <a:tab pos="182880" algn="l"/>
                <a:tab pos="365760" algn="l"/>
                <a:tab pos="548640" algn="l"/>
                <a:tab pos="731520" algn="l"/>
                <a:tab pos="914400" algn="l"/>
                <a:tab pos="1097280" algn="l"/>
                <a:tab pos="1280160" algn="l"/>
                <a:tab pos="1463040" algn="l"/>
                <a:tab pos="1645920" algn="l"/>
              </a:tabLst>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0" name="Text Placeholder 2">
            <a:extLst>
              <a:ext uri="{FF2B5EF4-FFF2-40B4-BE49-F238E27FC236}">
                <a16:creationId xmlns:a16="http://schemas.microsoft.com/office/drawing/2014/main" id="{4394BEC3-C230-CF48-B11E-7F9EA37DE490}"/>
              </a:ext>
            </a:extLst>
          </p:cNvPr>
          <p:cNvSpPr>
            <a:spLocks noGrp="1"/>
          </p:cNvSpPr>
          <p:nvPr>
            <p:ph type="body" sz="quarter" idx="16" hasCustomPrompt="1"/>
          </p:nvPr>
        </p:nvSpPr>
        <p:spPr>
          <a:xfrm>
            <a:off x="4114800" y="1699554"/>
            <a:ext cx="7746762"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1" name="Text Placeholder 2">
            <a:extLst>
              <a:ext uri="{FF2B5EF4-FFF2-40B4-BE49-F238E27FC236}">
                <a16:creationId xmlns:a16="http://schemas.microsoft.com/office/drawing/2014/main" id="{E068D74C-ECE8-1041-AA82-E20F85E72640}"/>
              </a:ext>
            </a:extLst>
          </p:cNvPr>
          <p:cNvSpPr>
            <a:spLocks noGrp="1"/>
          </p:cNvSpPr>
          <p:nvPr>
            <p:ph type="body" sz="quarter" idx="17" hasCustomPrompt="1"/>
          </p:nvPr>
        </p:nvSpPr>
        <p:spPr>
          <a:xfrm>
            <a:off x="4114800" y="2105862"/>
            <a:ext cx="7746762" cy="255240"/>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 name="Text Placeholder 3">
            <a:extLst>
              <a:ext uri="{FF2B5EF4-FFF2-40B4-BE49-F238E27FC236}">
                <a16:creationId xmlns:a16="http://schemas.microsoft.com/office/drawing/2014/main" id="{06F9B4A5-5F68-A846-B6E8-6D23AB007DF9}"/>
              </a:ext>
            </a:extLst>
          </p:cNvPr>
          <p:cNvSpPr>
            <a:spLocks noGrp="1"/>
          </p:cNvSpPr>
          <p:nvPr>
            <p:ph type="body" sz="quarter" idx="18" hasCustomPrompt="1"/>
          </p:nvPr>
        </p:nvSpPr>
        <p:spPr>
          <a:xfrm>
            <a:off x="1063622" y="186985"/>
            <a:ext cx="11042650" cy="200941"/>
          </a:xfrm>
          <a:prstGeom prst="rect">
            <a:avLst/>
          </a:prstGeom>
        </p:spPr>
        <p:txBody>
          <a:bodyPr/>
          <a:lstStyle>
            <a:lvl1pPr marL="0" indent="0">
              <a:buNone/>
              <a:defRPr sz="1400" b="1">
                <a:solidFill>
                  <a:schemeClr val="accent1"/>
                </a:solidFill>
              </a:defRPr>
            </a:lvl1pPr>
            <a:lvl2pPr>
              <a:defRPr sz="1400" b="1">
                <a:solidFill>
                  <a:schemeClr val="accent1"/>
                </a:solidFill>
              </a:defRPr>
            </a:lvl2pPr>
            <a:lvl3pPr>
              <a:defRPr sz="1400" b="1">
                <a:solidFill>
                  <a:schemeClr val="accent1"/>
                </a:solidFill>
              </a:defRPr>
            </a:lvl3pPr>
            <a:lvl4pPr>
              <a:defRPr sz="1400" b="1">
                <a:solidFill>
                  <a:schemeClr val="accent1"/>
                </a:solidFill>
              </a:defRPr>
            </a:lvl4pPr>
            <a:lvl5pPr>
              <a:defRPr sz="1400" b="1">
                <a:solidFill>
                  <a:schemeClr val="accent1"/>
                </a:solidFill>
              </a:defRPr>
            </a:lvl5pPr>
          </a:lstStyle>
          <a:p>
            <a:pPr lvl="0"/>
            <a:r>
              <a:rPr lang="en-US"/>
              <a:t>WORKSTREAM</a:t>
            </a:r>
          </a:p>
        </p:txBody>
      </p:sp>
    </p:spTree>
    <p:extLst>
      <p:ext uri="{BB962C8B-B14F-4D97-AF65-F5344CB8AC3E}">
        <p14:creationId xmlns:p14="http://schemas.microsoft.com/office/powerpoint/2010/main" val="766589278"/>
      </p:ext>
    </p:extLst>
  </p:cSld>
  <p:clrMapOvr>
    <a:masterClrMapping/>
  </p:clrMapOvr>
  <p:extLst>
    <p:ext uri="{DCECCB84-F9BA-43D5-87BE-67443E8EF086}">
      <p15:sldGuideLst xmlns:p15="http://schemas.microsoft.com/office/powerpoint/2012/main">
        <p15:guide id="3" pos="2640">
          <p15:clr>
            <a:srgbClr val="FBAE40"/>
          </p15:clr>
        </p15:guide>
        <p15:guide id="4" pos="2592">
          <p15:clr>
            <a:srgbClr val="FBAE40"/>
          </p15:clr>
        </p15:guide>
        <p15:guide id="5" pos="2688">
          <p15:clr>
            <a:srgbClr val="FBAE40"/>
          </p15:clr>
        </p15:guide>
        <p15:guide id="8" pos="5040">
          <p15:clr>
            <a:srgbClr val="FBAE40"/>
          </p15:clr>
        </p15:guide>
        <p15:guide id="9" pos="72">
          <p15:clr>
            <a:srgbClr val="FBAE40"/>
          </p15:clr>
        </p15:guide>
        <p15:guide id="10" orient="horz" pos="672">
          <p15:clr>
            <a:srgbClr val="FBAE40"/>
          </p15:clr>
        </p15:guide>
        <p15:guide id="11" orient="horz" pos="792">
          <p15:clr>
            <a:srgbClr val="FBAE40"/>
          </p15:clr>
        </p15:guide>
        <p15:guide id="12" pos="2808">
          <p15:clr>
            <a:srgbClr val="FBAE40"/>
          </p15:clr>
        </p15:guide>
        <p15:guide id="13" pos="2472">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ase Study S.O.R">
    <p:spTree>
      <p:nvGrpSpPr>
        <p:cNvPr id="1" name=""/>
        <p:cNvGrpSpPr/>
        <p:nvPr/>
      </p:nvGrpSpPr>
      <p:grpSpPr>
        <a:xfrm>
          <a:off x="0" y="0"/>
          <a:ext cx="0" cy="0"/>
          <a:chOff x="0" y="0"/>
          <a:chExt cx="0" cy="0"/>
        </a:xfrm>
      </p:grpSpPr>
      <p:pic>
        <p:nvPicPr>
          <p:cNvPr id="17" name="Picture Placeholder 1">
            <a:extLst>
              <a:ext uri="{FF2B5EF4-FFF2-40B4-BE49-F238E27FC236}">
                <a16:creationId xmlns:a16="http://schemas.microsoft.com/office/drawing/2014/main" id="{500CC1FB-AF32-7D4E-BDF3-4190CBCEE23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1" r="-69"/>
          <a:stretch/>
        </p:blipFill>
        <p:spPr>
          <a:xfrm>
            <a:off x="0" y="-1"/>
            <a:ext cx="12192000" cy="1344157"/>
          </a:xfrm>
          <a:prstGeom prst="rect">
            <a:avLst/>
          </a:prstGeom>
          <a:solidFill>
            <a:schemeClr val="bg1">
              <a:lumMod val="50000"/>
            </a:schemeClr>
          </a:solidFill>
        </p:spPr>
      </p:pic>
      <p:sp>
        <p:nvSpPr>
          <p:cNvPr id="18" name="Rectangle 17">
            <a:extLst>
              <a:ext uri="{FF2B5EF4-FFF2-40B4-BE49-F238E27FC236}">
                <a16:creationId xmlns:a16="http://schemas.microsoft.com/office/drawing/2014/main" id="{4549D018-D920-0B4A-8B91-FCD738E21F2C}"/>
              </a:ext>
            </a:extLst>
          </p:cNvPr>
          <p:cNvSpPr/>
          <p:nvPr userDrawn="1"/>
        </p:nvSpPr>
        <p:spPr bwMode="auto">
          <a:xfrm>
            <a:off x="0" y="0"/>
            <a:ext cx="12192000" cy="134415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sp>
        <p:nvSpPr>
          <p:cNvPr id="26" name="Text Placeholder 3">
            <a:extLst>
              <a:ext uri="{FF2B5EF4-FFF2-40B4-BE49-F238E27FC236}">
                <a16:creationId xmlns:a16="http://schemas.microsoft.com/office/drawing/2014/main" id="{631785A9-5C16-2441-ADBC-9802383DB44E}"/>
              </a:ext>
            </a:extLst>
          </p:cNvPr>
          <p:cNvSpPr>
            <a:spLocks noGrp="1"/>
          </p:cNvSpPr>
          <p:nvPr>
            <p:ph type="body" sz="quarter" idx="10" hasCustomPrompt="1"/>
          </p:nvPr>
        </p:nvSpPr>
        <p:spPr>
          <a:xfrm>
            <a:off x="1941445" y="247604"/>
            <a:ext cx="10688639" cy="290513"/>
          </a:xfrm>
          <a:prstGeom prst="rect">
            <a:avLst/>
          </a:prstGeom>
        </p:spPr>
        <p:txBody>
          <a:bodyPr/>
          <a:lstStyle>
            <a:lvl1pPr marL="0" indent="0">
              <a:buFontTx/>
              <a:buNone/>
              <a:defRPr sz="1200" b="1" baseline="0">
                <a:solidFill>
                  <a:schemeClr val="accent1"/>
                </a:solidFill>
                <a:latin typeface="Calibri" charset="0"/>
                <a:ea typeface="Calibri" charset="0"/>
                <a:cs typeface="Calibri" charset="0"/>
              </a:defRPr>
            </a:lvl1pPr>
          </a:lstStyle>
          <a:p>
            <a:pPr marL="228594" marR="0" lvl="0" indent="-228594" algn="l" defTabSz="914377" rtl="0" eaLnBrk="1" fontAlgn="auto" latinLnBrk="0" hangingPunct="1">
              <a:lnSpc>
                <a:spcPct val="90000"/>
              </a:lnSpc>
              <a:spcBef>
                <a:spcPts val="0"/>
              </a:spcBef>
              <a:spcAft>
                <a:spcPts val="300"/>
              </a:spcAft>
              <a:buClrTx/>
              <a:buSzTx/>
              <a:buFont typeface="Arial" panose="020B0604020202020204" pitchFamily="34" charset="0"/>
              <a:buNone/>
              <a:tabLst/>
              <a:defRPr/>
            </a:pPr>
            <a:r>
              <a:rPr lang="en-US"/>
              <a:t>Super Header</a:t>
            </a:r>
          </a:p>
        </p:txBody>
      </p:sp>
      <p:sp>
        <p:nvSpPr>
          <p:cNvPr id="27" name="Text Placeholder 33">
            <a:extLst>
              <a:ext uri="{FF2B5EF4-FFF2-40B4-BE49-F238E27FC236}">
                <a16:creationId xmlns:a16="http://schemas.microsoft.com/office/drawing/2014/main" id="{112727FF-E371-9246-8BC5-ACC7ABC422B6}"/>
              </a:ext>
            </a:extLst>
          </p:cNvPr>
          <p:cNvSpPr>
            <a:spLocks noGrp="1"/>
          </p:cNvSpPr>
          <p:nvPr>
            <p:ph type="body" sz="quarter" idx="21" hasCustomPrompt="1"/>
          </p:nvPr>
        </p:nvSpPr>
        <p:spPr>
          <a:xfrm>
            <a:off x="1932018" y="476791"/>
            <a:ext cx="4759805" cy="615087"/>
          </a:xfrm>
          <a:prstGeom prst="rect">
            <a:avLst/>
          </a:prstGeom>
        </p:spPr>
        <p:txBody>
          <a:bodyPr>
            <a:noAutofit/>
          </a:bodyPr>
          <a:lstStyle>
            <a:lvl1pPr marL="0" indent="0" algn="l">
              <a:buFontTx/>
              <a:buNone/>
              <a:defRPr sz="2400" b="1" cap="all" baseline="0">
                <a:solidFill>
                  <a:schemeClr val="tx1"/>
                </a:solidFill>
                <a:latin typeface="Calibri" charset="0"/>
                <a:ea typeface="Calibri" charset="0"/>
                <a:cs typeface="Calibri" charset="0"/>
              </a:defRPr>
            </a:lvl1pPr>
            <a:lvl2pPr marL="457200" indent="0">
              <a:buFontTx/>
              <a:buNone/>
              <a:defRPr sz="1400">
                <a:latin typeface="Century Gothic" charset="0"/>
                <a:ea typeface="Century Gothic" charset="0"/>
                <a:cs typeface="Century Gothic" charset="0"/>
              </a:defRPr>
            </a:lvl2pPr>
            <a:lvl3pPr marL="914400" indent="0">
              <a:buFontTx/>
              <a:buNone/>
              <a:defRPr sz="1400">
                <a:latin typeface="Century Gothic" charset="0"/>
                <a:ea typeface="Century Gothic" charset="0"/>
                <a:cs typeface="Century Gothic" charset="0"/>
              </a:defRPr>
            </a:lvl3pPr>
            <a:lvl4pPr marL="1371600" indent="0">
              <a:buFontTx/>
              <a:buNone/>
              <a:defRPr sz="1400">
                <a:latin typeface="Century Gothic" charset="0"/>
                <a:ea typeface="Century Gothic" charset="0"/>
                <a:cs typeface="Century Gothic" charset="0"/>
              </a:defRPr>
            </a:lvl4pPr>
            <a:lvl5pPr marL="1828800" indent="0">
              <a:buFontTx/>
              <a:buNone/>
              <a:defRPr sz="1400">
                <a:latin typeface="Century Gothic" charset="0"/>
                <a:ea typeface="Century Gothic" charset="0"/>
                <a:cs typeface="Century Gothic" charset="0"/>
              </a:defRPr>
            </a:lvl5pPr>
          </a:lstStyle>
          <a:p>
            <a:pPr lvl="0"/>
            <a:r>
              <a:rPr lang="en-US"/>
              <a:t>COMPANY NAME</a:t>
            </a:r>
          </a:p>
        </p:txBody>
      </p:sp>
      <p:cxnSp>
        <p:nvCxnSpPr>
          <p:cNvPr id="25" name="Straight Connector 24">
            <a:extLst>
              <a:ext uri="{FF2B5EF4-FFF2-40B4-BE49-F238E27FC236}">
                <a16:creationId xmlns:a16="http://schemas.microsoft.com/office/drawing/2014/main" id="{D406D1F2-80F7-BA4E-8E72-B5166F875DE9}"/>
              </a:ext>
            </a:extLst>
          </p:cNvPr>
          <p:cNvCxnSpPr/>
          <p:nvPr userDrawn="1"/>
        </p:nvCxnSpPr>
        <p:spPr>
          <a:xfrm>
            <a:off x="0" y="134415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 name="Pentagon 2">
            <a:extLst>
              <a:ext uri="{FF2B5EF4-FFF2-40B4-BE49-F238E27FC236}">
                <a16:creationId xmlns:a16="http://schemas.microsoft.com/office/drawing/2014/main" id="{79CF2E43-797A-4D47-A289-F9588DB31E04}"/>
              </a:ext>
            </a:extLst>
          </p:cNvPr>
          <p:cNvSpPr/>
          <p:nvPr userDrawn="1"/>
        </p:nvSpPr>
        <p:spPr bwMode="auto">
          <a:xfrm>
            <a:off x="0" y="98332"/>
            <a:ext cx="1789356" cy="1121734"/>
          </a:xfrm>
          <a:prstGeom prst="homePlate">
            <a:avLst>
              <a:gd name="adj" fmla="val 2491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600" dirty="0">
              <a:solidFill>
                <a:schemeClr val="tx2"/>
              </a:solidFill>
            </a:endParaRPr>
          </a:p>
        </p:txBody>
      </p:sp>
    </p:spTree>
    <p:extLst>
      <p:ext uri="{BB962C8B-B14F-4D97-AF65-F5344CB8AC3E}">
        <p14:creationId xmlns:p14="http://schemas.microsoft.com/office/powerpoint/2010/main" val="1595295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8_Blank Slide">
    <p:spTree>
      <p:nvGrpSpPr>
        <p:cNvPr id="1" name=""/>
        <p:cNvGrpSpPr/>
        <p:nvPr/>
      </p:nvGrpSpPr>
      <p:grpSpPr>
        <a:xfrm>
          <a:off x="0" y="0"/>
          <a:ext cx="0" cy="0"/>
          <a:chOff x="0" y="0"/>
          <a:chExt cx="0" cy="0"/>
        </a:xfrm>
      </p:grpSpPr>
      <p:pic>
        <p:nvPicPr>
          <p:cNvPr id="9" name="Picture Placeholder 1">
            <a:extLst>
              <a:ext uri="{FF2B5EF4-FFF2-40B4-BE49-F238E27FC236}">
                <a16:creationId xmlns:a16="http://schemas.microsoft.com/office/drawing/2014/main" id="{5C1194C6-3517-AC44-AB38-E0E378FE4D5A}"/>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10" name="Rectangle 9">
            <a:extLst>
              <a:ext uri="{FF2B5EF4-FFF2-40B4-BE49-F238E27FC236}">
                <a16:creationId xmlns:a16="http://schemas.microsoft.com/office/drawing/2014/main" id="{493A329A-6A02-3946-833C-A832AB3696C6}"/>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11" name="Straight Connector 10">
            <a:extLst>
              <a:ext uri="{FF2B5EF4-FFF2-40B4-BE49-F238E27FC236}">
                <a16:creationId xmlns:a16="http://schemas.microsoft.com/office/drawing/2014/main" id="{46B86216-1D15-7246-A2EC-5728E705C7B7}"/>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55946719-8120-7944-97C4-AEC94966889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sp>
        <p:nvSpPr>
          <p:cNvPr id="8" name="Rounded Rectangle 7"/>
          <p:cNvSpPr/>
          <p:nvPr/>
        </p:nvSpPr>
        <p:spPr bwMode="auto">
          <a:xfrm>
            <a:off x="115929" y="114300"/>
            <a:ext cx="2729144" cy="6286500"/>
          </a:xfrm>
          <a:prstGeom prst="roundRect">
            <a:avLst>
              <a:gd name="adj" fmla="val 229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12" name="Rounded Rectangle 11"/>
          <p:cNvSpPr/>
          <p:nvPr/>
        </p:nvSpPr>
        <p:spPr bwMode="auto">
          <a:xfrm>
            <a:off x="2982348" y="114300"/>
            <a:ext cx="9095352"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Tree>
    <p:extLst>
      <p:ext uri="{BB962C8B-B14F-4D97-AF65-F5344CB8AC3E}">
        <p14:creationId xmlns:p14="http://schemas.microsoft.com/office/powerpoint/2010/main" val="1202725915"/>
      </p:ext>
    </p:extLst>
  </p:cSld>
  <p:clrMapOvr>
    <a:masterClrMapping/>
  </p:clrMapOvr>
  <p:extLst>
    <p:ext uri="{DCECCB84-F9BA-43D5-87BE-67443E8EF086}">
      <p15:sldGuideLst xmlns:p15="http://schemas.microsoft.com/office/powerpoint/2012/main">
        <p15:guide id="3" pos="2040">
          <p15:clr>
            <a:srgbClr val="FBAE40"/>
          </p15:clr>
        </p15:guide>
        <p15:guide id="4" pos="2088">
          <p15:clr>
            <a:srgbClr val="FBAE40"/>
          </p15:clr>
        </p15:guide>
        <p15:guide id="5" pos="1992">
          <p15:clr>
            <a:srgbClr val="FBAE40"/>
          </p15:clr>
        </p15:guide>
        <p15:guide id="13" pos="4728">
          <p15:clr>
            <a:srgbClr val="FBAE40"/>
          </p15:clr>
        </p15:guide>
        <p15:guide id="14" pos="1872">
          <p15:clr>
            <a:srgbClr val="FBAE40"/>
          </p15:clr>
        </p15:guide>
        <p15:guide id="15" pos="2208">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0_Blank Slide">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9AD6AC4-86E3-6646-B195-DDE932E34B10}"/>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26" name="Rectangle 25">
            <a:extLst>
              <a:ext uri="{FF2B5EF4-FFF2-40B4-BE49-F238E27FC236}">
                <a16:creationId xmlns:a16="http://schemas.microsoft.com/office/drawing/2014/main" id="{0455B3AC-AB1A-9E44-90C0-37EE35FFEECF}"/>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27" name="Picture 26">
            <a:extLst>
              <a:ext uri="{FF2B5EF4-FFF2-40B4-BE49-F238E27FC236}">
                <a16:creationId xmlns:a16="http://schemas.microsoft.com/office/drawing/2014/main" id="{7CC4DB56-4E8F-D24C-8137-B5CBEC5D328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28" name="Picture 27">
            <a:extLst>
              <a:ext uri="{FF2B5EF4-FFF2-40B4-BE49-F238E27FC236}">
                <a16:creationId xmlns:a16="http://schemas.microsoft.com/office/drawing/2014/main" id="{C4F4EC56-1DAA-A545-842B-C4B891E900E9}"/>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29" name="Picture 28">
            <a:extLst>
              <a:ext uri="{FF2B5EF4-FFF2-40B4-BE49-F238E27FC236}">
                <a16:creationId xmlns:a16="http://schemas.microsoft.com/office/drawing/2014/main" id="{225C32F1-58C8-3F4B-823A-CDF5CCC0FE6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30" name="Straight Connector 29">
            <a:extLst>
              <a:ext uri="{FF2B5EF4-FFF2-40B4-BE49-F238E27FC236}">
                <a16:creationId xmlns:a16="http://schemas.microsoft.com/office/drawing/2014/main" id="{133213EB-A4A5-E84D-B1F6-1E06FBBFFB92}"/>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D2BB28C4-4193-A74B-9D59-FCFA94E57378}"/>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14" name="Rounded Rectangle 13"/>
          <p:cNvSpPr/>
          <p:nvPr/>
        </p:nvSpPr>
        <p:spPr bwMode="auto">
          <a:xfrm>
            <a:off x="3933914" y="1234744"/>
            <a:ext cx="8143786" cy="5166056"/>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25" name="Straight Connector 24"/>
          <p:cNvCxnSpPr>
            <a:cxnSpLocks/>
          </p:cNvCxnSpPr>
          <p:nvPr/>
        </p:nvCxnSpPr>
        <p:spPr>
          <a:xfrm>
            <a:off x="3933914" y="2093276"/>
            <a:ext cx="8143786"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5" name="Rounded Rectangle 4">
            <a:extLst>
              <a:ext uri="{FF2B5EF4-FFF2-40B4-BE49-F238E27FC236}">
                <a16:creationId xmlns:a16="http://schemas.microsoft.com/office/drawing/2014/main" id="{5B97C5C7-99C7-BE47-BD8A-0181609BA07C}"/>
              </a:ext>
            </a:extLst>
          </p:cNvPr>
          <p:cNvSpPr/>
          <p:nvPr userDrawn="1"/>
        </p:nvSpPr>
        <p:spPr bwMode="auto">
          <a:xfrm>
            <a:off x="111760" y="1234744"/>
            <a:ext cx="3698240" cy="5166056"/>
          </a:xfrm>
          <a:prstGeom prst="roundRect">
            <a:avLst>
              <a:gd name="adj" fmla="val 1282"/>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274320" tIns="274320" rIns="274320" bIns="274320" numCol="1" spcCol="0" rtlCol="0" fromWordArt="0" anchor="t" anchorCtr="0" forceAA="0" compatLnSpc="1">
            <a:prstTxWarp prst="textNoShape">
              <a:avLst/>
            </a:prstTxWarp>
            <a:noAutofit/>
          </a:bodyPr>
          <a:lstStyle/>
          <a:p>
            <a:pPr algn="l"/>
            <a:endParaRPr lang="en-US" sz="1100" dirty="0">
              <a:solidFill>
                <a:schemeClr val="tx2"/>
              </a:solidFill>
            </a:endParaRPr>
          </a:p>
        </p:txBody>
      </p:sp>
      <p:sp>
        <p:nvSpPr>
          <p:cNvPr id="37" name="Text Placeholder 2">
            <a:extLst>
              <a:ext uri="{FF2B5EF4-FFF2-40B4-BE49-F238E27FC236}">
                <a16:creationId xmlns:a16="http://schemas.microsoft.com/office/drawing/2014/main" id="{DC98D11F-8D0B-F647-9570-2389ED1F2393}"/>
              </a:ext>
            </a:extLst>
          </p:cNvPr>
          <p:cNvSpPr>
            <a:spLocks noGrp="1"/>
          </p:cNvSpPr>
          <p:nvPr>
            <p:ph type="body" sz="quarter" idx="14" hasCustomPrompt="1"/>
          </p:nvPr>
        </p:nvSpPr>
        <p:spPr>
          <a:xfrm>
            <a:off x="4106997" y="1375519"/>
            <a:ext cx="7791067"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39" name="Text Placeholder 2">
            <a:extLst>
              <a:ext uri="{FF2B5EF4-FFF2-40B4-BE49-F238E27FC236}">
                <a16:creationId xmlns:a16="http://schemas.microsoft.com/office/drawing/2014/main" id="{BFD95E69-91F1-DE4F-B269-2358C7660857}"/>
              </a:ext>
            </a:extLst>
          </p:cNvPr>
          <p:cNvSpPr>
            <a:spLocks noGrp="1"/>
          </p:cNvSpPr>
          <p:nvPr>
            <p:ph type="body" sz="quarter" idx="15" hasCustomPrompt="1"/>
          </p:nvPr>
        </p:nvSpPr>
        <p:spPr>
          <a:xfrm>
            <a:off x="251977" y="1378509"/>
            <a:ext cx="3375143" cy="4880051"/>
          </a:xfrm>
          <a:prstGeom prst="rect">
            <a:avLst/>
          </a:prstGeom>
        </p:spPr>
        <p:txBody>
          <a:bodyPr numCol="1"/>
          <a:lstStyle>
            <a:lvl1pPr marL="0" indent="0" algn="l" defTabSz="228600">
              <a:lnSpc>
                <a:spcPct val="100000"/>
              </a:lnSpc>
              <a:spcBef>
                <a:spcPts val="0"/>
              </a:spcBef>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0" name="Text Placeholder 2">
            <a:extLst>
              <a:ext uri="{FF2B5EF4-FFF2-40B4-BE49-F238E27FC236}">
                <a16:creationId xmlns:a16="http://schemas.microsoft.com/office/drawing/2014/main" id="{4394BEC3-C230-CF48-B11E-7F9EA37DE490}"/>
              </a:ext>
            </a:extLst>
          </p:cNvPr>
          <p:cNvSpPr>
            <a:spLocks noGrp="1"/>
          </p:cNvSpPr>
          <p:nvPr>
            <p:ph type="body" sz="quarter" idx="16" hasCustomPrompt="1"/>
          </p:nvPr>
        </p:nvSpPr>
        <p:spPr>
          <a:xfrm>
            <a:off x="4114800" y="1699554"/>
            <a:ext cx="7746762"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1" name="Text Placeholder 2">
            <a:extLst>
              <a:ext uri="{FF2B5EF4-FFF2-40B4-BE49-F238E27FC236}">
                <a16:creationId xmlns:a16="http://schemas.microsoft.com/office/drawing/2014/main" id="{E068D74C-ECE8-1041-AA82-E20F85E72640}"/>
              </a:ext>
            </a:extLst>
          </p:cNvPr>
          <p:cNvSpPr>
            <a:spLocks noGrp="1"/>
          </p:cNvSpPr>
          <p:nvPr>
            <p:ph type="body" sz="quarter" idx="17" hasCustomPrompt="1"/>
          </p:nvPr>
        </p:nvSpPr>
        <p:spPr>
          <a:xfrm>
            <a:off x="4114800" y="2258354"/>
            <a:ext cx="7746762" cy="4000206"/>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18" name="Title 64">
            <a:extLst>
              <a:ext uri="{FF2B5EF4-FFF2-40B4-BE49-F238E27FC236}">
                <a16:creationId xmlns:a16="http://schemas.microsoft.com/office/drawing/2014/main" id="{7823930E-628E-684D-BB5D-683E1305AA2A}"/>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3577488910"/>
      </p:ext>
    </p:extLst>
  </p:cSld>
  <p:clrMapOvr>
    <a:masterClrMapping/>
  </p:clrMapOvr>
  <p:extLst>
    <p:ext uri="{DCECCB84-F9BA-43D5-87BE-67443E8EF086}">
      <p15:sldGuideLst xmlns:p15="http://schemas.microsoft.com/office/powerpoint/2012/main">
        <p15:guide id="3" pos="2640">
          <p15:clr>
            <a:srgbClr val="FBAE40"/>
          </p15:clr>
        </p15:guide>
        <p15:guide id="4" pos="2592">
          <p15:clr>
            <a:srgbClr val="FBAE40"/>
          </p15:clr>
        </p15:guide>
        <p15:guide id="5" pos="2688">
          <p15:clr>
            <a:srgbClr val="FBAE40"/>
          </p15:clr>
        </p15:guide>
        <p15:guide id="8" pos="5040">
          <p15:clr>
            <a:srgbClr val="FBAE40"/>
          </p15:clr>
        </p15:guide>
        <p15:guide id="9" pos="72">
          <p15:clr>
            <a:srgbClr val="FBAE40"/>
          </p15:clr>
        </p15:guide>
        <p15:guide id="10" orient="horz" pos="672">
          <p15:clr>
            <a:srgbClr val="FBAE40"/>
          </p15:clr>
        </p15:guide>
        <p15:guide id="11" orient="horz" pos="792">
          <p15:clr>
            <a:srgbClr val="FBAE40"/>
          </p15:clr>
        </p15:guide>
        <p15:guide id="12" pos="2808">
          <p15:clr>
            <a:srgbClr val="FBAE40"/>
          </p15:clr>
        </p15:guide>
        <p15:guide id="13" pos="2472">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1_Blank Slide">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189E1B9-05A4-B645-9571-1D74C038B1DC}"/>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37" name="Rectangle 36">
            <a:extLst>
              <a:ext uri="{FF2B5EF4-FFF2-40B4-BE49-F238E27FC236}">
                <a16:creationId xmlns:a16="http://schemas.microsoft.com/office/drawing/2014/main" id="{05C0612D-45E7-DC48-A3BA-BE8FFFAFF837}"/>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38" name="Picture 37">
            <a:extLst>
              <a:ext uri="{FF2B5EF4-FFF2-40B4-BE49-F238E27FC236}">
                <a16:creationId xmlns:a16="http://schemas.microsoft.com/office/drawing/2014/main" id="{F4D19CE3-80DF-DA46-B1CB-816DF72304B1}"/>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39" name="Picture 38">
            <a:extLst>
              <a:ext uri="{FF2B5EF4-FFF2-40B4-BE49-F238E27FC236}">
                <a16:creationId xmlns:a16="http://schemas.microsoft.com/office/drawing/2014/main" id="{5747D77F-232E-B840-9AE4-1C7E09B45A4F}"/>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40" name="Picture 39">
            <a:extLst>
              <a:ext uri="{FF2B5EF4-FFF2-40B4-BE49-F238E27FC236}">
                <a16:creationId xmlns:a16="http://schemas.microsoft.com/office/drawing/2014/main" id="{BE4EA972-6722-FD4C-9F80-330C78313B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44" name="Straight Connector 43">
            <a:extLst>
              <a:ext uri="{FF2B5EF4-FFF2-40B4-BE49-F238E27FC236}">
                <a16:creationId xmlns:a16="http://schemas.microsoft.com/office/drawing/2014/main" id="{FEF3B519-EB96-5749-8698-00342657DCAA}"/>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F0B2A781-5F25-064E-AFF9-F2D95E7BE0E9}"/>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24" name="Rounded Rectangle 23"/>
          <p:cNvSpPr/>
          <p:nvPr/>
        </p:nvSpPr>
        <p:spPr bwMode="auto">
          <a:xfrm>
            <a:off x="114300" y="1234741"/>
            <a:ext cx="3390900" cy="5166059"/>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25" name="Straight Connector 24"/>
          <p:cNvCxnSpPr>
            <a:cxnSpLocks/>
          </p:cNvCxnSpPr>
          <p:nvPr/>
        </p:nvCxnSpPr>
        <p:spPr>
          <a:xfrm>
            <a:off x="124482" y="2280988"/>
            <a:ext cx="3380718"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bwMode="auto">
          <a:xfrm>
            <a:off x="3657600" y="1234743"/>
            <a:ext cx="4132086" cy="5166057"/>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33" name="Rounded Rectangle 32"/>
          <p:cNvSpPr/>
          <p:nvPr/>
        </p:nvSpPr>
        <p:spPr bwMode="auto">
          <a:xfrm>
            <a:off x="7945614" y="1234743"/>
            <a:ext cx="4132086" cy="5166057"/>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34" name="Straight Connector 33"/>
          <p:cNvCxnSpPr/>
          <p:nvPr/>
        </p:nvCxnSpPr>
        <p:spPr>
          <a:xfrm>
            <a:off x="7945614" y="1533490"/>
            <a:ext cx="4132086"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sz="quarter" idx="14" hasCustomPrompt="1"/>
          </p:nvPr>
        </p:nvSpPr>
        <p:spPr>
          <a:xfrm>
            <a:off x="7980187" y="1234742"/>
            <a:ext cx="3907013" cy="298747"/>
          </a:xfrm>
          <a:prstGeom prst="rect">
            <a:avLst/>
          </a:prstGeom>
        </p:spPr>
        <p:txBody>
          <a:bodyPr anchor="ctr"/>
          <a:lstStyle>
            <a:lvl1pPr marL="0" indent="0" algn="r">
              <a:buNone/>
              <a:defRPr sz="16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41" name="Text Placeholder 2"/>
          <p:cNvSpPr>
            <a:spLocks noGrp="1"/>
          </p:cNvSpPr>
          <p:nvPr>
            <p:ph type="body" sz="quarter" idx="15" hasCustomPrompt="1"/>
          </p:nvPr>
        </p:nvSpPr>
        <p:spPr>
          <a:xfrm>
            <a:off x="3692173" y="1234742"/>
            <a:ext cx="3907013" cy="298747"/>
          </a:xfrm>
          <a:prstGeom prst="rect">
            <a:avLst/>
          </a:prstGeom>
        </p:spPr>
        <p:txBody>
          <a:bodyPr anchor="ctr"/>
          <a:lstStyle>
            <a:lvl1pPr marL="0" indent="0" algn="r">
              <a:buNone/>
              <a:defRPr sz="16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28" name="Text Placeholder 2">
            <a:extLst>
              <a:ext uri="{FF2B5EF4-FFF2-40B4-BE49-F238E27FC236}">
                <a16:creationId xmlns:a16="http://schemas.microsoft.com/office/drawing/2014/main" id="{61E62CE4-6ACC-7A4B-99DE-26CBFD265DB0}"/>
              </a:ext>
            </a:extLst>
          </p:cNvPr>
          <p:cNvSpPr>
            <a:spLocks noGrp="1"/>
          </p:cNvSpPr>
          <p:nvPr>
            <p:ph type="body" sz="quarter" idx="17" hasCustomPrompt="1"/>
          </p:nvPr>
        </p:nvSpPr>
        <p:spPr>
          <a:xfrm>
            <a:off x="307527" y="2368623"/>
            <a:ext cx="3007173" cy="3847765"/>
          </a:xfrm>
          <a:prstGeom prst="rect">
            <a:avLst/>
          </a:prstGeom>
        </p:spPr>
        <p:txBody>
          <a:bodyPr numCol="1"/>
          <a:lstStyle>
            <a:lvl1pPr marL="0" indent="0" algn="l" defTabSz="228600">
              <a:lnSpc>
                <a:spcPct val="100000"/>
              </a:lnSpc>
              <a:spcBef>
                <a:spcPts val="0"/>
              </a:spcBef>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36" name="Text Placeholder 2">
            <a:extLst>
              <a:ext uri="{FF2B5EF4-FFF2-40B4-BE49-F238E27FC236}">
                <a16:creationId xmlns:a16="http://schemas.microsoft.com/office/drawing/2014/main" id="{5B7A2F2A-2A7B-7746-AB10-188A6FC9BC3D}"/>
              </a:ext>
            </a:extLst>
          </p:cNvPr>
          <p:cNvSpPr>
            <a:spLocks noGrp="1"/>
          </p:cNvSpPr>
          <p:nvPr>
            <p:ph type="body" sz="quarter" idx="18" hasCustomPrompt="1"/>
          </p:nvPr>
        </p:nvSpPr>
        <p:spPr>
          <a:xfrm>
            <a:off x="287383" y="1375518"/>
            <a:ext cx="3052049" cy="770185"/>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42" name="Text Placeholder 2">
            <a:extLst>
              <a:ext uri="{FF2B5EF4-FFF2-40B4-BE49-F238E27FC236}">
                <a16:creationId xmlns:a16="http://schemas.microsoft.com/office/drawing/2014/main" id="{36F9989E-B802-F24E-87A0-B8929E3ECBF6}"/>
              </a:ext>
            </a:extLst>
          </p:cNvPr>
          <p:cNvSpPr>
            <a:spLocks noGrp="1"/>
          </p:cNvSpPr>
          <p:nvPr>
            <p:ph type="body" sz="quarter" idx="21" hasCustomPrompt="1"/>
          </p:nvPr>
        </p:nvSpPr>
        <p:spPr>
          <a:xfrm>
            <a:off x="3856744" y="1751326"/>
            <a:ext cx="3742442" cy="4465061"/>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3" name="Text Placeholder 2">
            <a:extLst>
              <a:ext uri="{FF2B5EF4-FFF2-40B4-BE49-F238E27FC236}">
                <a16:creationId xmlns:a16="http://schemas.microsoft.com/office/drawing/2014/main" id="{E1F444E7-3FDA-C24A-8F78-ECDB969B313C}"/>
              </a:ext>
            </a:extLst>
          </p:cNvPr>
          <p:cNvSpPr>
            <a:spLocks noGrp="1"/>
          </p:cNvSpPr>
          <p:nvPr>
            <p:ph type="body" sz="quarter" idx="22" hasCustomPrompt="1"/>
          </p:nvPr>
        </p:nvSpPr>
        <p:spPr>
          <a:xfrm>
            <a:off x="8144758" y="1751326"/>
            <a:ext cx="3742442" cy="4465061"/>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26" name="Title 64">
            <a:extLst>
              <a:ext uri="{FF2B5EF4-FFF2-40B4-BE49-F238E27FC236}">
                <a16:creationId xmlns:a16="http://schemas.microsoft.com/office/drawing/2014/main" id="{A79B9F49-ED4A-404B-9E01-EB79FF535CDB}"/>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1311693654"/>
      </p:ext>
    </p:extLst>
  </p:cSld>
  <p:clrMapOvr>
    <a:masterClrMapping/>
  </p:clrMapOvr>
  <p:extLst>
    <p:ext uri="{DCECCB84-F9BA-43D5-87BE-67443E8EF086}">
      <p15:sldGuideLst xmlns:p15="http://schemas.microsoft.com/office/powerpoint/2012/main">
        <p15:guide id="2" pos="4728">
          <p15:clr>
            <a:srgbClr val="FBAE40"/>
          </p15:clr>
        </p15:guide>
        <p15:guide id="3" pos="2040">
          <p15:clr>
            <a:srgbClr val="FBAE40"/>
          </p15:clr>
        </p15:guide>
        <p15:guide id="4" pos="2088">
          <p15:clr>
            <a:srgbClr val="FBAE40"/>
          </p15:clr>
        </p15:guide>
        <p15:guide id="5" pos="1992">
          <p15:clr>
            <a:srgbClr val="FBAE40"/>
          </p15:clr>
        </p15:guide>
        <p15:guide id="6" pos="4680">
          <p15:clr>
            <a:srgbClr val="FBAE40"/>
          </p15:clr>
        </p15:guide>
        <p15:guide id="11" orient="horz" pos="672">
          <p15:clr>
            <a:srgbClr val="FBAE40"/>
          </p15:clr>
        </p15:guide>
        <p15:guide id="12" pos="4776">
          <p15:clr>
            <a:srgbClr val="FBAE40"/>
          </p15:clr>
        </p15:guide>
        <p15:guide id="14" orient="horz" pos="792">
          <p15:clr>
            <a:srgbClr val="FBAE40"/>
          </p15:clr>
        </p15:guide>
        <p15:guide id="15" pos="2208">
          <p15:clr>
            <a:srgbClr val="FBAE40"/>
          </p15:clr>
        </p15:guide>
        <p15:guide id="16" pos="1872">
          <p15:clr>
            <a:srgbClr val="FBAE40"/>
          </p15:clr>
        </p15:guide>
        <p15:guide id="17" pos="4920">
          <p15:clr>
            <a:srgbClr val="FBAE40"/>
          </p15:clr>
        </p15:guide>
        <p15:guide id="18" pos="456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22_Blank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5A652FE-CADF-C04F-89A9-4B1B0406380A}"/>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33" name="Rectangle 32">
            <a:extLst>
              <a:ext uri="{FF2B5EF4-FFF2-40B4-BE49-F238E27FC236}">
                <a16:creationId xmlns:a16="http://schemas.microsoft.com/office/drawing/2014/main" id="{226E0994-EA31-5248-A0F5-AFFBDBA022A4}"/>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38" name="Picture 37">
            <a:extLst>
              <a:ext uri="{FF2B5EF4-FFF2-40B4-BE49-F238E27FC236}">
                <a16:creationId xmlns:a16="http://schemas.microsoft.com/office/drawing/2014/main" id="{4759B208-A3B9-BE46-90FA-1BB32986410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39" name="Picture 38">
            <a:extLst>
              <a:ext uri="{FF2B5EF4-FFF2-40B4-BE49-F238E27FC236}">
                <a16:creationId xmlns:a16="http://schemas.microsoft.com/office/drawing/2014/main" id="{4DDE21C5-DBA9-534E-B61E-1E9DBC13D135}"/>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40" name="Picture 39">
            <a:extLst>
              <a:ext uri="{FF2B5EF4-FFF2-40B4-BE49-F238E27FC236}">
                <a16:creationId xmlns:a16="http://schemas.microsoft.com/office/drawing/2014/main" id="{E709DF36-5548-3A4B-B6E4-CED718F9BC5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41" name="Straight Connector 40">
            <a:extLst>
              <a:ext uri="{FF2B5EF4-FFF2-40B4-BE49-F238E27FC236}">
                <a16:creationId xmlns:a16="http://schemas.microsoft.com/office/drawing/2014/main" id="{27901DEA-0B64-E846-B602-F0220D865029}"/>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14300" y="1234744"/>
            <a:ext cx="5905500" cy="5166056"/>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0" name="Straight Connector 9"/>
          <p:cNvCxnSpPr>
            <a:cxnSpLocks/>
          </p:cNvCxnSpPr>
          <p:nvPr/>
        </p:nvCxnSpPr>
        <p:spPr>
          <a:xfrm>
            <a:off x="114300" y="2280990"/>
            <a:ext cx="590550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11" name="Rounded Rectangle 10"/>
          <p:cNvSpPr/>
          <p:nvPr/>
        </p:nvSpPr>
        <p:spPr bwMode="auto">
          <a:xfrm>
            <a:off x="6172200" y="1234744"/>
            <a:ext cx="5905500" cy="5166056"/>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2" name="Straight Connector 11"/>
          <p:cNvCxnSpPr>
            <a:cxnSpLocks/>
          </p:cNvCxnSpPr>
          <p:nvPr/>
        </p:nvCxnSpPr>
        <p:spPr>
          <a:xfrm>
            <a:off x="6174278" y="2280990"/>
            <a:ext cx="5903422"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10D89E89-566B-FF44-9847-759AB1B602DE}"/>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22" name="Text Placeholder 2">
            <a:extLst>
              <a:ext uri="{FF2B5EF4-FFF2-40B4-BE49-F238E27FC236}">
                <a16:creationId xmlns:a16="http://schemas.microsoft.com/office/drawing/2014/main" id="{9F4E86F9-7A03-774F-B4EE-CA581FC67B2B}"/>
              </a:ext>
            </a:extLst>
          </p:cNvPr>
          <p:cNvSpPr>
            <a:spLocks noGrp="1"/>
          </p:cNvSpPr>
          <p:nvPr>
            <p:ph type="body" sz="quarter" idx="18" hasCustomPrompt="1"/>
          </p:nvPr>
        </p:nvSpPr>
        <p:spPr>
          <a:xfrm>
            <a:off x="287383" y="1478327"/>
            <a:ext cx="5541916"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23" name="Text Placeholder 2">
            <a:extLst>
              <a:ext uri="{FF2B5EF4-FFF2-40B4-BE49-F238E27FC236}">
                <a16:creationId xmlns:a16="http://schemas.microsoft.com/office/drawing/2014/main" id="{4E76983D-DF2B-6343-B69E-2B87E0505043}"/>
              </a:ext>
            </a:extLst>
          </p:cNvPr>
          <p:cNvSpPr>
            <a:spLocks noGrp="1"/>
          </p:cNvSpPr>
          <p:nvPr>
            <p:ph type="body" sz="quarter" idx="19" hasCustomPrompt="1"/>
          </p:nvPr>
        </p:nvSpPr>
        <p:spPr>
          <a:xfrm>
            <a:off x="295185" y="1801089"/>
            <a:ext cx="5534114"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25" name="Text Placeholder 2">
            <a:extLst>
              <a:ext uri="{FF2B5EF4-FFF2-40B4-BE49-F238E27FC236}">
                <a16:creationId xmlns:a16="http://schemas.microsoft.com/office/drawing/2014/main" id="{D1EE4392-4F1F-E642-9413-CF54BE10ABCB}"/>
              </a:ext>
            </a:extLst>
          </p:cNvPr>
          <p:cNvSpPr>
            <a:spLocks noGrp="1"/>
          </p:cNvSpPr>
          <p:nvPr>
            <p:ph type="body" sz="quarter" idx="21" hasCustomPrompt="1"/>
          </p:nvPr>
        </p:nvSpPr>
        <p:spPr>
          <a:xfrm>
            <a:off x="6362699" y="1478327"/>
            <a:ext cx="5541916"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35" name="Text Placeholder 2">
            <a:extLst>
              <a:ext uri="{FF2B5EF4-FFF2-40B4-BE49-F238E27FC236}">
                <a16:creationId xmlns:a16="http://schemas.microsoft.com/office/drawing/2014/main" id="{F5AA35B4-4FCB-864C-9DD3-DED700F2DDB1}"/>
              </a:ext>
            </a:extLst>
          </p:cNvPr>
          <p:cNvSpPr>
            <a:spLocks noGrp="1"/>
          </p:cNvSpPr>
          <p:nvPr>
            <p:ph type="body" sz="quarter" idx="22" hasCustomPrompt="1"/>
          </p:nvPr>
        </p:nvSpPr>
        <p:spPr>
          <a:xfrm>
            <a:off x="6362699" y="1801089"/>
            <a:ext cx="5534114"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36" name="Text Placeholder 2">
            <a:extLst>
              <a:ext uri="{FF2B5EF4-FFF2-40B4-BE49-F238E27FC236}">
                <a16:creationId xmlns:a16="http://schemas.microsoft.com/office/drawing/2014/main" id="{93D2A7DA-A379-B547-A6B3-A0941FACCA00}"/>
              </a:ext>
            </a:extLst>
          </p:cNvPr>
          <p:cNvSpPr>
            <a:spLocks noGrp="1"/>
          </p:cNvSpPr>
          <p:nvPr>
            <p:ph type="body" sz="quarter" idx="23" hasCustomPrompt="1"/>
          </p:nvPr>
        </p:nvSpPr>
        <p:spPr>
          <a:xfrm>
            <a:off x="307527" y="2381820"/>
            <a:ext cx="5521772" cy="3844731"/>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37" name="Text Placeholder 2">
            <a:extLst>
              <a:ext uri="{FF2B5EF4-FFF2-40B4-BE49-F238E27FC236}">
                <a16:creationId xmlns:a16="http://schemas.microsoft.com/office/drawing/2014/main" id="{8C753FC0-7D02-BA4D-B8E1-019F603C0641}"/>
              </a:ext>
            </a:extLst>
          </p:cNvPr>
          <p:cNvSpPr>
            <a:spLocks noGrp="1"/>
          </p:cNvSpPr>
          <p:nvPr>
            <p:ph type="body" sz="quarter" idx="24" hasCustomPrompt="1"/>
          </p:nvPr>
        </p:nvSpPr>
        <p:spPr>
          <a:xfrm>
            <a:off x="6362699" y="2381820"/>
            <a:ext cx="5521772" cy="3844731"/>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21" name="Title 64">
            <a:extLst>
              <a:ext uri="{FF2B5EF4-FFF2-40B4-BE49-F238E27FC236}">
                <a16:creationId xmlns:a16="http://schemas.microsoft.com/office/drawing/2014/main" id="{9BC51085-4BF4-4A4D-A412-0C6670C8ECFA}"/>
              </a:ext>
            </a:extLst>
          </p:cNvPr>
          <p:cNvSpPr>
            <a:spLocks noGrp="1"/>
          </p:cNvSpPr>
          <p:nvPr>
            <p:ph type="title" hasCustomPrompt="1"/>
          </p:nvPr>
        </p:nvSpPr>
        <p:spPr>
          <a:xfrm>
            <a:off x="1067928" y="0"/>
            <a:ext cx="11000785"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472846235"/>
      </p:ext>
    </p:extLst>
  </p:cSld>
  <p:clrMapOvr>
    <a:masterClrMapping/>
  </p:clrMapOvr>
  <p:extLst>
    <p:ext uri="{DCECCB84-F9BA-43D5-87BE-67443E8EF086}">
      <p15:sldGuideLst xmlns:p15="http://schemas.microsoft.com/office/powerpoint/2012/main">
        <p15:guide id="2" pos="3840">
          <p15:clr>
            <a:srgbClr val="FBAE40"/>
          </p15:clr>
        </p15:guide>
        <p15:guide id="3" pos="3792">
          <p15:clr>
            <a:srgbClr val="FBAE40"/>
          </p15:clr>
        </p15:guide>
        <p15:guide id="4" pos="3888">
          <p15:clr>
            <a:srgbClr val="FBAE40"/>
          </p15:clr>
        </p15:guide>
        <p15:guide id="5" pos="2040">
          <p15:clr>
            <a:srgbClr val="FBAE40"/>
          </p15:clr>
        </p15:guide>
        <p15:guide id="6" pos="5640">
          <p15:clr>
            <a:srgbClr val="FBAE40"/>
          </p15:clr>
        </p15:guide>
        <p15:guide id="7" pos="3672">
          <p15:clr>
            <a:srgbClr val="FBAE40"/>
          </p15:clr>
        </p15:guide>
        <p15:guide id="8" pos="4008">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3_Blank Slide">
    <p:spTree>
      <p:nvGrpSpPr>
        <p:cNvPr id="1" name=""/>
        <p:cNvGrpSpPr/>
        <p:nvPr/>
      </p:nvGrpSpPr>
      <p:grpSpPr>
        <a:xfrm>
          <a:off x="0" y="0"/>
          <a:ext cx="0" cy="0"/>
          <a:chOff x="0" y="0"/>
          <a:chExt cx="0" cy="0"/>
        </a:xfrm>
      </p:grpSpPr>
      <p:pic>
        <p:nvPicPr>
          <p:cNvPr id="19" name="Picture Placeholder 1">
            <a:extLst>
              <a:ext uri="{FF2B5EF4-FFF2-40B4-BE49-F238E27FC236}">
                <a16:creationId xmlns:a16="http://schemas.microsoft.com/office/drawing/2014/main" id="{33BD394C-DA18-6545-B891-585540C8DE4C}"/>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22" name="Rectangle 21">
            <a:extLst>
              <a:ext uri="{FF2B5EF4-FFF2-40B4-BE49-F238E27FC236}">
                <a16:creationId xmlns:a16="http://schemas.microsoft.com/office/drawing/2014/main" id="{39464F98-094E-8E4B-B90E-482BD5DFFDC1}"/>
              </a:ext>
            </a:extLst>
          </p:cNvPr>
          <p:cNvSpPr/>
          <p:nvPr userDrawn="1"/>
        </p:nvSpPr>
        <p:spPr bwMode="auto">
          <a:xfrm>
            <a:off x="0" y="1014"/>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26" name="Straight Connector 25">
            <a:extLst>
              <a:ext uri="{FF2B5EF4-FFF2-40B4-BE49-F238E27FC236}">
                <a16:creationId xmlns:a16="http://schemas.microsoft.com/office/drawing/2014/main" id="{A1C50719-E923-954A-90E7-5E497B94A290}"/>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bwMode="auto">
          <a:xfrm>
            <a:off x="114300" y="126078"/>
            <a:ext cx="3390900" cy="6274721"/>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25" name="Straight Connector 24"/>
          <p:cNvCxnSpPr>
            <a:cxnSpLocks/>
          </p:cNvCxnSpPr>
          <p:nvPr/>
        </p:nvCxnSpPr>
        <p:spPr>
          <a:xfrm>
            <a:off x="124482" y="1172325"/>
            <a:ext cx="3380718"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57600" y="424827"/>
            <a:ext cx="403860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30" name="Text Placeholder 2"/>
          <p:cNvSpPr>
            <a:spLocks noGrp="1"/>
          </p:cNvSpPr>
          <p:nvPr>
            <p:ph type="body" sz="quarter" idx="13" hasCustomPrompt="1"/>
          </p:nvPr>
        </p:nvSpPr>
        <p:spPr>
          <a:xfrm>
            <a:off x="3848101" y="207976"/>
            <a:ext cx="3623417" cy="310612"/>
          </a:xfrm>
          <a:prstGeom prst="rect">
            <a:avLst/>
          </a:prstGeom>
        </p:spPr>
        <p:txBody>
          <a:bodyPr/>
          <a:lstStyle>
            <a:lvl1pPr marL="0" indent="0" algn="r">
              <a:buNone/>
              <a:defRPr sz="1050" b="1">
                <a:solidFill>
                  <a:schemeClr val="tx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27" name="Rounded Rectangle 26"/>
          <p:cNvSpPr/>
          <p:nvPr/>
        </p:nvSpPr>
        <p:spPr bwMode="auto">
          <a:xfrm>
            <a:off x="3657600" y="126080"/>
            <a:ext cx="4132086" cy="6274720"/>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33" name="Rounded Rectangle 32"/>
          <p:cNvSpPr/>
          <p:nvPr/>
        </p:nvSpPr>
        <p:spPr bwMode="auto">
          <a:xfrm>
            <a:off x="7945614" y="126080"/>
            <a:ext cx="4132086" cy="6274720"/>
          </a:xfrm>
          <a:prstGeom prst="roundRect">
            <a:avLst>
              <a:gd name="adj" fmla="val 758"/>
            </a:avLst>
          </a:prstGeom>
          <a:solidFill>
            <a:schemeClr val="bg1"/>
          </a:solidFill>
          <a:ln>
            <a:solidFill>
              <a:srgbClr val="E0E3E6"/>
            </a:solidFill>
          </a:ln>
          <a:effectLst>
            <a:outerShdw blurRad="76200" dist="50800" dir="5400000" algn="tl" rotWithShape="0">
              <a:prstClr val="black">
                <a:alpha val="4000"/>
              </a:prst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34" name="Straight Connector 33"/>
          <p:cNvCxnSpPr/>
          <p:nvPr/>
        </p:nvCxnSpPr>
        <p:spPr>
          <a:xfrm>
            <a:off x="7945614" y="424827"/>
            <a:ext cx="4132086"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35" name="Text Placeholder 2"/>
          <p:cNvSpPr>
            <a:spLocks noGrp="1"/>
          </p:cNvSpPr>
          <p:nvPr>
            <p:ph type="body" sz="quarter" idx="14" hasCustomPrompt="1"/>
          </p:nvPr>
        </p:nvSpPr>
        <p:spPr>
          <a:xfrm>
            <a:off x="8132587" y="126079"/>
            <a:ext cx="3754613" cy="298747"/>
          </a:xfrm>
          <a:prstGeom prst="rect">
            <a:avLst/>
          </a:prstGeom>
        </p:spPr>
        <p:txBody>
          <a:bodyPr anchor="ctr"/>
          <a:lstStyle>
            <a:lvl1pPr marL="0" indent="0" algn="r">
              <a:buNone/>
              <a:defRPr sz="16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cxnSp>
        <p:nvCxnSpPr>
          <p:cNvPr id="40" name="Straight Connector 39"/>
          <p:cNvCxnSpPr/>
          <p:nvPr/>
        </p:nvCxnSpPr>
        <p:spPr>
          <a:xfrm>
            <a:off x="3657600" y="424827"/>
            <a:ext cx="4132086"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41" name="Text Placeholder 2"/>
          <p:cNvSpPr>
            <a:spLocks noGrp="1"/>
          </p:cNvSpPr>
          <p:nvPr>
            <p:ph type="body" sz="quarter" idx="15" hasCustomPrompt="1"/>
          </p:nvPr>
        </p:nvSpPr>
        <p:spPr>
          <a:xfrm>
            <a:off x="3848101" y="126079"/>
            <a:ext cx="3751085" cy="298747"/>
          </a:xfrm>
          <a:prstGeom prst="rect">
            <a:avLst/>
          </a:prstGeom>
        </p:spPr>
        <p:txBody>
          <a:bodyPr anchor="ctr"/>
          <a:lstStyle>
            <a:lvl1pPr marL="0" indent="0" algn="r">
              <a:buNone/>
              <a:defRPr sz="16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20" name="Text Placeholder 2">
            <a:extLst>
              <a:ext uri="{FF2B5EF4-FFF2-40B4-BE49-F238E27FC236}">
                <a16:creationId xmlns:a16="http://schemas.microsoft.com/office/drawing/2014/main" id="{BF98B5C1-89EA-4A48-B006-EB7247955D88}"/>
              </a:ext>
            </a:extLst>
          </p:cNvPr>
          <p:cNvSpPr>
            <a:spLocks noGrp="1"/>
          </p:cNvSpPr>
          <p:nvPr>
            <p:ph type="body" sz="quarter" idx="18" hasCustomPrompt="1"/>
          </p:nvPr>
        </p:nvSpPr>
        <p:spPr>
          <a:xfrm>
            <a:off x="287383" y="307733"/>
            <a:ext cx="3052049" cy="770185"/>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42" name="Text Placeholder 2">
            <a:extLst>
              <a:ext uri="{FF2B5EF4-FFF2-40B4-BE49-F238E27FC236}">
                <a16:creationId xmlns:a16="http://schemas.microsoft.com/office/drawing/2014/main" id="{546969BF-F3A6-334F-9DC8-DA80ADEBFCA9}"/>
              </a:ext>
            </a:extLst>
          </p:cNvPr>
          <p:cNvSpPr>
            <a:spLocks noGrp="1"/>
          </p:cNvSpPr>
          <p:nvPr>
            <p:ph type="body" sz="quarter" idx="23" hasCustomPrompt="1"/>
          </p:nvPr>
        </p:nvSpPr>
        <p:spPr>
          <a:xfrm>
            <a:off x="307527" y="1259960"/>
            <a:ext cx="3031905" cy="4999438"/>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3" name="Text Placeholder 2">
            <a:extLst>
              <a:ext uri="{FF2B5EF4-FFF2-40B4-BE49-F238E27FC236}">
                <a16:creationId xmlns:a16="http://schemas.microsoft.com/office/drawing/2014/main" id="{CF953568-F593-1346-9EBA-50D3FFB9EE37}"/>
              </a:ext>
            </a:extLst>
          </p:cNvPr>
          <p:cNvSpPr>
            <a:spLocks noGrp="1"/>
          </p:cNvSpPr>
          <p:nvPr>
            <p:ph type="body" sz="quarter" idx="24" hasCustomPrompt="1"/>
          </p:nvPr>
        </p:nvSpPr>
        <p:spPr>
          <a:xfrm>
            <a:off x="3853367" y="642664"/>
            <a:ext cx="3745819" cy="5616734"/>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4" name="Text Placeholder 2">
            <a:extLst>
              <a:ext uri="{FF2B5EF4-FFF2-40B4-BE49-F238E27FC236}">
                <a16:creationId xmlns:a16="http://schemas.microsoft.com/office/drawing/2014/main" id="{7537626D-A841-2B49-8E94-57DA944E57B2}"/>
              </a:ext>
            </a:extLst>
          </p:cNvPr>
          <p:cNvSpPr>
            <a:spLocks noGrp="1"/>
          </p:cNvSpPr>
          <p:nvPr>
            <p:ph type="body" sz="quarter" idx="25" hasCustomPrompt="1"/>
          </p:nvPr>
        </p:nvSpPr>
        <p:spPr>
          <a:xfrm>
            <a:off x="8132587" y="642664"/>
            <a:ext cx="3754613" cy="5616734"/>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Tree>
    <p:extLst>
      <p:ext uri="{BB962C8B-B14F-4D97-AF65-F5344CB8AC3E}">
        <p14:creationId xmlns:p14="http://schemas.microsoft.com/office/powerpoint/2010/main" val="3426594716"/>
      </p:ext>
    </p:extLst>
  </p:cSld>
  <p:clrMapOvr>
    <a:masterClrMapping/>
  </p:clrMapOvr>
  <p:extLst>
    <p:ext uri="{DCECCB84-F9BA-43D5-87BE-67443E8EF086}">
      <p15:sldGuideLst xmlns:p15="http://schemas.microsoft.com/office/powerpoint/2012/main">
        <p15:guide id="2" pos="4728">
          <p15:clr>
            <a:srgbClr val="FBAE40"/>
          </p15:clr>
        </p15:guide>
        <p15:guide id="3" pos="2040">
          <p15:clr>
            <a:srgbClr val="FBAE40"/>
          </p15:clr>
        </p15:guide>
        <p15:guide id="4" pos="2088">
          <p15:clr>
            <a:srgbClr val="FBAE40"/>
          </p15:clr>
        </p15:guide>
        <p15:guide id="5" pos="1992">
          <p15:clr>
            <a:srgbClr val="FBAE40"/>
          </p15:clr>
        </p15:guide>
        <p15:guide id="6" pos="4680">
          <p15:clr>
            <a:srgbClr val="FBAE40"/>
          </p15:clr>
        </p15:guide>
        <p15:guide id="11" orient="horz" pos="672">
          <p15:clr>
            <a:srgbClr val="FBAE40"/>
          </p15:clr>
        </p15:guide>
        <p15:guide id="12" pos="4776">
          <p15:clr>
            <a:srgbClr val="FBAE40"/>
          </p15:clr>
        </p15:guide>
        <p15:guide id="14" orient="horz" pos="792">
          <p15:clr>
            <a:srgbClr val="FBAE40"/>
          </p15:clr>
        </p15:guide>
        <p15:guide id="15" pos="2208">
          <p15:clr>
            <a:srgbClr val="FBAE40"/>
          </p15:clr>
        </p15:guide>
        <p15:guide id="16" pos="1872">
          <p15:clr>
            <a:srgbClr val="FBAE40"/>
          </p15:clr>
        </p15:guide>
        <p15:guide id="17" pos="4920">
          <p15:clr>
            <a:srgbClr val="FBAE40"/>
          </p15:clr>
        </p15:guide>
        <p15:guide id="18" pos="456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4_Blank Slide">
    <p:spTree>
      <p:nvGrpSpPr>
        <p:cNvPr id="1" name=""/>
        <p:cNvGrpSpPr/>
        <p:nvPr/>
      </p:nvGrpSpPr>
      <p:grpSpPr>
        <a:xfrm>
          <a:off x="0" y="0"/>
          <a:ext cx="0" cy="0"/>
          <a:chOff x="0" y="0"/>
          <a:chExt cx="0" cy="0"/>
        </a:xfrm>
      </p:grpSpPr>
      <p:pic>
        <p:nvPicPr>
          <p:cNvPr id="21" name="Picture Placeholder 1">
            <a:extLst>
              <a:ext uri="{FF2B5EF4-FFF2-40B4-BE49-F238E27FC236}">
                <a16:creationId xmlns:a16="http://schemas.microsoft.com/office/drawing/2014/main" id="{A634978C-EF54-944F-9082-2FE72ACBDB92}"/>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22" name="Rectangle 21">
            <a:extLst>
              <a:ext uri="{FF2B5EF4-FFF2-40B4-BE49-F238E27FC236}">
                <a16:creationId xmlns:a16="http://schemas.microsoft.com/office/drawing/2014/main" id="{1422FEAA-C93E-7A4C-8D34-376BA927BF5D}"/>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23" name="Straight Connector 22">
            <a:extLst>
              <a:ext uri="{FF2B5EF4-FFF2-40B4-BE49-F238E27FC236}">
                <a16:creationId xmlns:a16="http://schemas.microsoft.com/office/drawing/2014/main" id="{B8B94B1B-F4F1-1C4B-B06E-D073A88E4C56}"/>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08992" y="114300"/>
            <a:ext cx="3902613"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0" name="Straight Connector 9"/>
          <p:cNvCxnSpPr>
            <a:cxnSpLocks/>
          </p:cNvCxnSpPr>
          <p:nvPr/>
        </p:nvCxnSpPr>
        <p:spPr>
          <a:xfrm>
            <a:off x="113205" y="1160546"/>
            <a:ext cx="3898124"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4139544" y="114300"/>
            <a:ext cx="3906734"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5" name="Straight Connector 14"/>
          <p:cNvCxnSpPr>
            <a:cxnSpLocks/>
          </p:cNvCxnSpPr>
          <p:nvPr/>
        </p:nvCxnSpPr>
        <p:spPr>
          <a:xfrm>
            <a:off x="4143756" y="1160546"/>
            <a:ext cx="3902240"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bwMode="auto">
          <a:xfrm>
            <a:off x="8164790" y="114300"/>
            <a:ext cx="3912910"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20" name="Straight Connector 19"/>
          <p:cNvCxnSpPr>
            <a:cxnSpLocks/>
          </p:cNvCxnSpPr>
          <p:nvPr/>
        </p:nvCxnSpPr>
        <p:spPr>
          <a:xfrm>
            <a:off x="8169002" y="1160546"/>
            <a:ext cx="3908409"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32" name="Text Placeholder 2">
            <a:extLst>
              <a:ext uri="{FF2B5EF4-FFF2-40B4-BE49-F238E27FC236}">
                <a16:creationId xmlns:a16="http://schemas.microsoft.com/office/drawing/2014/main" id="{CB9E7A1D-6DE3-0844-8276-F909C8A9BFCD}"/>
              </a:ext>
            </a:extLst>
          </p:cNvPr>
          <p:cNvSpPr>
            <a:spLocks noGrp="1"/>
          </p:cNvSpPr>
          <p:nvPr>
            <p:ph type="body" sz="quarter" idx="19" hasCustomPrompt="1"/>
          </p:nvPr>
        </p:nvSpPr>
        <p:spPr>
          <a:xfrm>
            <a:off x="287383" y="357883"/>
            <a:ext cx="3531351"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36" name="Text Placeholder 2">
            <a:extLst>
              <a:ext uri="{FF2B5EF4-FFF2-40B4-BE49-F238E27FC236}">
                <a16:creationId xmlns:a16="http://schemas.microsoft.com/office/drawing/2014/main" id="{27C9C431-D2F2-D24D-8A78-3BFB8BC14259}"/>
              </a:ext>
            </a:extLst>
          </p:cNvPr>
          <p:cNvSpPr>
            <a:spLocks noGrp="1"/>
          </p:cNvSpPr>
          <p:nvPr>
            <p:ph type="body" sz="quarter" idx="20" hasCustomPrompt="1"/>
          </p:nvPr>
        </p:nvSpPr>
        <p:spPr>
          <a:xfrm>
            <a:off x="295185" y="668495"/>
            <a:ext cx="3526379"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38" name="Text Placeholder 2">
            <a:extLst>
              <a:ext uri="{FF2B5EF4-FFF2-40B4-BE49-F238E27FC236}">
                <a16:creationId xmlns:a16="http://schemas.microsoft.com/office/drawing/2014/main" id="{CCC6DDBA-921D-D44F-88B9-0AC5DAC51128}"/>
              </a:ext>
            </a:extLst>
          </p:cNvPr>
          <p:cNvSpPr>
            <a:spLocks noGrp="1"/>
          </p:cNvSpPr>
          <p:nvPr>
            <p:ph type="body" sz="quarter" idx="22" hasCustomPrompt="1"/>
          </p:nvPr>
        </p:nvSpPr>
        <p:spPr>
          <a:xfrm>
            <a:off x="4330044" y="357883"/>
            <a:ext cx="3531351"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39" name="Text Placeholder 2">
            <a:extLst>
              <a:ext uri="{FF2B5EF4-FFF2-40B4-BE49-F238E27FC236}">
                <a16:creationId xmlns:a16="http://schemas.microsoft.com/office/drawing/2014/main" id="{59C87D2F-5297-594A-B174-8D1856345988}"/>
              </a:ext>
            </a:extLst>
          </p:cNvPr>
          <p:cNvSpPr>
            <a:spLocks noGrp="1"/>
          </p:cNvSpPr>
          <p:nvPr>
            <p:ph type="body" sz="quarter" idx="23" hasCustomPrompt="1"/>
          </p:nvPr>
        </p:nvSpPr>
        <p:spPr>
          <a:xfrm>
            <a:off x="4330044" y="668495"/>
            <a:ext cx="3526379"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1" name="Text Placeholder 2">
            <a:extLst>
              <a:ext uri="{FF2B5EF4-FFF2-40B4-BE49-F238E27FC236}">
                <a16:creationId xmlns:a16="http://schemas.microsoft.com/office/drawing/2014/main" id="{BAF1AFCB-63CD-614C-8B7E-0E06794F8BA8}"/>
              </a:ext>
            </a:extLst>
          </p:cNvPr>
          <p:cNvSpPr>
            <a:spLocks noGrp="1"/>
          </p:cNvSpPr>
          <p:nvPr>
            <p:ph type="body" sz="quarter" idx="25" hasCustomPrompt="1"/>
          </p:nvPr>
        </p:nvSpPr>
        <p:spPr>
          <a:xfrm>
            <a:off x="8359410" y="357883"/>
            <a:ext cx="3531351" cy="310612"/>
          </a:xfrm>
          <a:prstGeom prst="rect">
            <a:avLst/>
          </a:prstGeom>
        </p:spPr>
        <p:txBody>
          <a:bodyPr anchor="ct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label</a:t>
            </a:r>
          </a:p>
        </p:txBody>
      </p:sp>
      <p:sp>
        <p:nvSpPr>
          <p:cNvPr id="42" name="Text Placeholder 2">
            <a:extLst>
              <a:ext uri="{FF2B5EF4-FFF2-40B4-BE49-F238E27FC236}">
                <a16:creationId xmlns:a16="http://schemas.microsoft.com/office/drawing/2014/main" id="{C03EEC36-45A1-3047-AB92-947E851D53A8}"/>
              </a:ext>
            </a:extLst>
          </p:cNvPr>
          <p:cNvSpPr>
            <a:spLocks noGrp="1"/>
          </p:cNvSpPr>
          <p:nvPr>
            <p:ph type="body" sz="quarter" idx="26" hasCustomPrompt="1"/>
          </p:nvPr>
        </p:nvSpPr>
        <p:spPr>
          <a:xfrm>
            <a:off x="8359410" y="668495"/>
            <a:ext cx="3526379" cy="280712"/>
          </a:xfrm>
          <a:prstGeom prst="rect">
            <a:avLst/>
          </a:prstGeom>
        </p:spPr>
        <p:txBody>
          <a:bodyPr numCol="1"/>
          <a:lstStyle>
            <a:lvl1pPr marL="0" indent="0" algn="l" defTabSz="228600">
              <a:lnSpc>
                <a:spcPct val="100000"/>
              </a:lnSpc>
              <a:spcBef>
                <a:spcPts val="0"/>
              </a:spcBef>
              <a:buFont typeface="Arial" panose="020B0604020202020204" pitchFamily="34" charset="0"/>
              <a:buNone/>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43" name="Text Placeholder 2">
            <a:extLst>
              <a:ext uri="{FF2B5EF4-FFF2-40B4-BE49-F238E27FC236}">
                <a16:creationId xmlns:a16="http://schemas.microsoft.com/office/drawing/2014/main" id="{3C11BDAB-97FA-B147-845D-59F5AC3A3AD4}"/>
              </a:ext>
            </a:extLst>
          </p:cNvPr>
          <p:cNvSpPr>
            <a:spLocks noGrp="1"/>
          </p:cNvSpPr>
          <p:nvPr>
            <p:ph type="body" sz="quarter" idx="27" hasCustomPrompt="1"/>
          </p:nvPr>
        </p:nvSpPr>
        <p:spPr>
          <a:xfrm>
            <a:off x="295185" y="1241266"/>
            <a:ext cx="3523549" cy="5008706"/>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4" name="Text Placeholder 2">
            <a:extLst>
              <a:ext uri="{FF2B5EF4-FFF2-40B4-BE49-F238E27FC236}">
                <a16:creationId xmlns:a16="http://schemas.microsoft.com/office/drawing/2014/main" id="{AB9476F0-F896-2E40-86A2-9180D5916409}"/>
              </a:ext>
            </a:extLst>
          </p:cNvPr>
          <p:cNvSpPr>
            <a:spLocks noGrp="1"/>
          </p:cNvSpPr>
          <p:nvPr>
            <p:ph type="body" sz="quarter" idx="28" hasCustomPrompt="1"/>
          </p:nvPr>
        </p:nvSpPr>
        <p:spPr>
          <a:xfrm>
            <a:off x="4332874" y="1241266"/>
            <a:ext cx="3523549" cy="5008706"/>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
        <p:nvSpPr>
          <p:cNvPr id="45" name="Text Placeholder 2">
            <a:extLst>
              <a:ext uri="{FF2B5EF4-FFF2-40B4-BE49-F238E27FC236}">
                <a16:creationId xmlns:a16="http://schemas.microsoft.com/office/drawing/2014/main" id="{AE0261F4-59E3-224C-98F3-8F1868970138}"/>
              </a:ext>
            </a:extLst>
          </p:cNvPr>
          <p:cNvSpPr>
            <a:spLocks noGrp="1"/>
          </p:cNvSpPr>
          <p:nvPr>
            <p:ph type="body" sz="quarter" idx="29" hasCustomPrompt="1"/>
          </p:nvPr>
        </p:nvSpPr>
        <p:spPr>
          <a:xfrm>
            <a:off x="8362240" y="1241266"/>
            <a:ext cx="3523549" cy="5008706"/>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Tree>
    <p:extLst>
      <p:ext uri="{BB962C8B-B14F-4D97-AF65-F5344CB8AC3E}">
        <p14:creationId xmlns:p14="http://schemas.microsoft.com/office/powerpoint/2010/main" val="3710684511"/>
      </p:ext>
    </p:extLst>
  </p:cSld>
  <p:clrMapOvr>
    <a:masterClrMapping/>
  </p:clrMapOvr>
  <p:extLst>
    <p:ext uri="{DCECCB84-F9BA-43D5-87BE-67443E8EF086}">
      <p15:sldGuideLst xmlns:p15="http://schemas.microsoft.com/office/powerpoint/2012/main">
        <p15:guide id="2" pos="3840">
          <p15:clr>
            <a:srgbClr val="FBAE40"/>
          </p15:clr>
        </p15:guide>
        <p15:guide id="3" pos="2640">
          <p15:clr>
            <a:srgbClr val="FBAE40"/>
          </p15:clr>
        </p15:guide>
        <p15:guide id="4" pos="2592">
          <p15:clr>
            <a:srgbClr val="FBAE40"/>
          </p15:clr>
        </p15:guide>
        <p15:guide id="5" pos="2688">
          <p15:clr>
            <a:srgbClr val="FBAE40"/>
          </p15:clr>
        </p15:guide>
        <p15:guide id="6" pos="4992">
          <p15:clr>
            <a:srgbClr val="FBAE40"/>
          </p15:clr>
        </p15:guide>
        <p15:guide id="7" pos="5088">
          <p15:clr>
            <a:srgbClr val="FBAE40"/>
          </p15:clr>
        </p15:guide>
        <p15:guide id="8" pos="5040">
          <p15:clr>
            <a:srgbClr val="FBAE40"/>
          </p15:clr>
        </p15:guide>
        <p15:guide id="9" pos="1440">
          <p15:clr>
            <a:srgbClr val="FBAE40"/>
          </p15:clr>
        </p15:guide>
        <p15:guide id="10" pos="6240">
          <p15:clr>
            <a:srgbClr val="FBAE40"/>
          </p15:clr>
        </p15:guide>
        <p15:guide id="11" pos="2472">
          <p15:clr>
            <a:srgbClr val="FBAE40"/>
          </p15:clr>
        </p15:guide>
        <p15:guide id="12" pos="2808">
          <p15:clr>
            <a:srgbClr val="FBAE40"/>
          </p15:clr>
        </p15:guide>
        <p15:guide id="13" pos="4872">
          <p15:clr>
            <a:srgbClr val="FBAE40"/>
          </p15:clr>
        </p15:guide>
        <p15:guide id="14" pos="5208">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5_Blank Slide">
    <p:spTree>
      <p:nvGrpSpPr>
        <p:cNvPr id="1" name=""/>
        <p:cNvGrpSpPr/>
        <p:nvPr/>
      </p:nvGrpSpPr>
      <p:grpSpPr>
        <a:xfrm>
          <a:off x="0" y="0"/>
          <a:ext cx="0" cy="0"/>
          <a:chOff x="0" y="0"/>
          <a:chExt cx="0" cy="0"/>
        </a:xfrm>
      </p:grpSpPr>
      <p:pic>
        <p:nvPicPr>
          <p:cNvPr id="18" name="Picture Placeholder 1">
            <a:extLst>
              <a:ext uri="{FF2B5EF4-FFF2-40B4-BE49-F238E27FC236}">
                <a16:creationId xmlns:a16="http://schemas.microsoft.com/office/drawing/2014/main" id="{022814FC-ECEB-0E4E-BF99-FA986C8079A8}"/>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19" name="Rectangle 18">
            <a:extLst>
              <a:ext uri="{FF2B5EF4-FFF2-40B4-BE49-F238E27FC236}">
                <a16:creationId xmlns:a16="http://schemas.microsoft.com/office/drawing/2014/main" id="{A90F58DE-C6C5-3946-BDEE-6F6504F13B3C}"/>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26" name="Straight Connector 25">
            <a:extLst>
              <a:ext uri="{FF2B5EF4-FFF2-40B4-BE49-F238E27FC236}">
                <a16:creationId xmlns:a16="http://schemas.microsoft.com/office/drawing/2014/main" id="{A475FA9B-9154-414B-A892-90069534F64C}"/>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14300" y="114300"/>
            <a:ext cx="3661720"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0" name="Straight Connector 9"/>
          <p:cNvCxnSpPr/>
          <p:nvPr/>
        </p:nvCxnSpPr>
        <p:spPr>
          <a:xfrm>
            <a:off x="118512" y="1160546"/>
            <a:ext cx="3657508"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bwMode="auto">
          <a:xfrm>
            <a:off x="3924300" y="114300"/>
            <a:ext cx="8153400" cy="628650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cxnSp>
        <p:nvCxnSpPr>
          <p:cNvPr id="15" name="Straight Connector 14"/>
          <p:cNvCxnSpPr>
            <a:cxnSpLocks/>
          </p:cNvCxnSpPr>
          <p:nvPr/>
        </p:nvCxnSpPr>
        <p:spPr>
          <a:xfrm>
            <a:off x="3932890" y="1160546"/>
            <a:ext cx="8144021" cy="0"/>
          </a:xfrm>
          <a:prstGeom prst="line">
            <a:avLst/>
          </a:prstGeom>
          <a:ln w="9525">
            <a:solidFill>
              <a:srgbClr val="E0E3E6"/>
            </a:solidFill>
          </a:ln>
        </p:spPr>
        <p:style>
          <a:lnRef idx="1">
            <a:schemeClr val="accent1"/>
          </a:lnRef>
          <a:fillRef idx="0">
            <a:schemeClr val="accent1"/>
          </a:fillRef>
          <a:effectRef idx="0">
            <a:schemeClr val="accent1"/>
          </a:effectRef>
          <a:fontRef idx="minor">
            <a:schemeClr val="tx1"/>
          </a:fontRef>
        </p:style>
      </p:cxnSp>
      <p:sp>
        <p:nvSpPr>
          <p:cNvPr id="21" name="Text Placeholder 2"/>
          <p:cNvSpPr>
            <a:spLocks noGrp="1"/>
          </p:cNvSpPr>
          <p:nvPr>
            <p:ph type="body" sz="quarter" idx="10" hasCustomPrompt="1"/>
          </p:nvPr>
        </p:nvSpPr>
        <p:spPr>
          <a:xfrm>
            <a:off x="295373" y="357883"/>
            <a:ext cx="3276600" cy="305012"/>
          </a:xfrm>
          <a:prstGeom prst="rect">
            <a:avLst/>
          </a:prstGeom>
        </p:spPr>
        <p:txBody>
          <a:bodyP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title of this slide</a:t>
            </a:r>
          </a:p>
        </p:txBody>
      </p:sp>
      <p:sp>
        <p:nvSpPr>
          <p:cNvPr id="23" name="Text Placeholder 2"/>
          <p:cNvSpPr>
            <a:spLocks noGrp="1"/>
          </p:cNvSpPr>
          <p:nvPr>
            <p:ph type="body" sz="quarter" idx="11" hasCustomPrompt="1"/>
          </p:nvPr>
        </p:nvSpPr>
        <p:spPr>
          <a:xfrm>
            <a:off x="295373" y="668495"/>
            <a:ext cx="3276600" cy="305012"/>
          </a:xfrm>
          <a:prstGeom prst="rect">
            <a:avLst/>
          </a:prstGeom>
        </p:spPr>
        <p:txBody>
          <a:bodyPr/>
          <a:lstStyle>
            <a:lvl1pPr marL="0" indent="0" algn="l">
              <a:buNone/>
              <a:defRPr sz="1050" b="0">
                <a:solidFill>
                  <a:schemeClr val="tx1"/>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description of this slide</a:t>
            </a:r>
          </a:p>
        </p:txBody>
      </p:sp>
      <p:sp>
        <p:nvSpPr>
          <p:cNvPr id="24" name="Text Placeholder 2"/>
          <p:cNvSpPr>
            <a:spLocks noGrp="1"/>
          </p:cNvSpPr>
          <p:nvPr>
            <p:ph type="body" sz="quarter" idx="12" hasCustomPrompt="1"/>
          </p:nvPr>
        </p:nvSpPr>
        <p:spPr>
          <a:xfrm>
            <a:off x="4114800" y="357883"/>
            <a:ext cx="7086600" cy="305012"/>
          </a:xfrm>
          <a:prstGeom prst="rect">
            <a:avLst/>
          </a:prstGeom>
        </p:spPr>
        <p:txBody>
          <a:bodyP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title of this slide</a:t>
            </a:r>
          </a:p>
        </p:txBody>
      </p:sp>
      <p:sp>
        <p:nvSpPr>
          <p:cNvPr id="25" name="Text Placeholder 2"/>
          <p:cNvSpPr>
            <a:spLocks noGrp="1"/>
          </p:cNvSpPr>
          <p:nvPr>
            <p:ph type="body" sz="quarter" idx="13" hasCustomPrompt="1"/>
          </p:nvPr>
        </p:nvSpPr>
        <p:spPr>
          <a:xfrm>
            <a:off x="4114800" y="668495"/>
            <a:ext cx="7086600" cy="305012"/>
          </a:xfrm>
          <a:prstGeom prst="rect">
            <a:avLst/>
          </a:prstGeom>
        </p:spPr>
        <p:txBody>
          <a:bodyPr/>
          <a:lstStyle>
            <a:lvl1pPr marL="0" indent="0" algn="l">
              <a:buNone/>
              <a:defRPr sz="1050" b="0">
                <a:solidFill>
                  <a:schemeClr val="tx1"/>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description of this slide</a:t>
            </a:r>
          </a:p>
        </p:txBody>
      </p:sp>
      <p:sp>
        <p:nvSpPr>
          <p:cNvPr id="20" name="Text Placeholder 2">
            <a:extLst>
              <a:ext uri="{FF2B5EF4-FFF2-40B4-BE49-F238E27FC236}">
                <a16:creationId xmlns:a16="http://schemas.microsoft.com/office/drawing/2014/main" id="{78658FF7-836F-CA4F-9151-B04473FF1BAF}"/>
              </a:ext>
            </a:extLst>
          </p:cNvPr>
          <p:cNvSpPr>
            <a:spLocks noGrp="1"/>
          </p:cNvSpPr>
          <p:nvPr>
            <p:ph type="body" sz="quarter" idx="18" hasCustomPrompt="1"/>
          </p:nvPr>
        </p:nvSpPr>
        <p:spPr>
          <a:xfrm>
            <a:off x="295374" y="1261376"/>
            <a:ext cx="3276600" cy="4983012"/>
          </a:xfrm>
          <a:prstGeom prst="rect">
            <a:avLst/>
          </a:prstGeom>
        </p:spPr>
        <p:txBody>
          <a:bodyPr numCol="1"/>
          <a:lstStyle>
            <a:lvl1pPr marL="0" indent="0" algn="l" defTabSz="228600">
              <a:lnSpc>
                <a:spcPct val="100000"/>
              </a:lnSpc>
              <a:spcBef>
                <a:spcPts val="0"/>
              </a:spcBef>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tabLst/>
              <a:defRPr sz="1200">
                <a:solidFill>
                  <a:schemeClr val="tx2"/>
                </a:solidFill>
              </a:defRPr>
            </a:lvl2pPr>
            <a:lvl3pPr marL="458788" indent="-230188" algn="l" defTabSz="228600">
              <a:lnSpc>
                <a:spcPct val="100000"/>
              </a:lnSpc>
              <a:spcBef>
                <a:spcPts val="0"/>
              </a:spcBef>
              <a:tabLst/>
              <a:defRPr sz="1200">
                <a:solidFill>
                  <a:schemeClr val="tx2"/>
                </a:solidFill>
              </a:defRPr>
            </a:lvl3pPr>
            <a:lvl4pPr marL="573088" indent="-230188" algn="l" defTabSz="228600">
              <a:lnSpc>
                <a:spcPct val="100000"/>
              </a:lnSpc>
              <a:spcBef>
                <a:spcPts val="0"/>
              </a:spcBef>
              <a:tabLst/>
              <a:defRPr sz="1200">
                <a:solidFill>
                  <a:schemeClr val="tx2"/>
                </a:solidFill>
              </a:defRPr>
            </a:lvl4pPr>
            <a:lvl5pPr marL="458788" indent="0" algn="l" defTabSz="228600">
              <a:lnSpc>
                <a:spcPct val="100000"/>
              </a:lnSpc>
              <a:spcBef>
                <a:spcPts val="0"/>
              </a:spcBef>
              <a:buNone/>
              <a:tabLst/>
              <a:defRPr sz="1200">
                <a:solidFill>
                  <a:schemeClr val="tx2"/>
                </a:solidFill>
              </a:defRPr>
            </a:lvl5pPr>
          </a:lstStyle>
          <a:p>
            <a:pPr lvl="0"/>
            <a:r>
              <a:rPr lang="en-US"/>
              <a:t>Click to edit description</a:t>
            </a:r>
          </a:p>
        </p:txBody>
      </p:sp>
      <p:sp>
        <p:nvSpPr>
          <p:cNvPr id="22" name="Text Placeholder 2">
            <a:extLst>
              <a:ext uri="{FF2B5EF4-FFF2-40B4-BE49-F238E27FC236}">
                <a16:creationId xmlns:a16="http://schemas.microsoft.com/office/drawing/2014/main" id="{8820696D-0DBC-9945-9905-6F240EFC7033}"/>
              </a:ext>
            </a:extLst>
          </p:cNvPr>
          <p:cNvSpPr>
            <a:spLocks noGrp="1"/>
          </p:cNvSpPr>
          <p:nvPr>
            <p:ph type="body" sz="quarter" idx="19" hasCustomPrompt="1"/>
          </p:nvPr>
        </p:nvSpPr>
        <p:spPr>
          <a:xfrm>
            <a:off x="4114800" y="1261375"/>
            <a:ext cx="7820526" cy="4983013"/>
          </a:xfrm>
          <a:prstGeom prst="rect">
            <a:avLst/>
          </a:prstGeom>
        </p:spPr>
        <p:txBody>
          <a:bodyPr numCol="1"/>
          <a:lstStyle>
            <a:lvl1pPr marL="0" indent="0" algn="l" defTabSz="228600">
              <a:lnSpc>
                <a:spcPct val="100000"/>
              </a:lnSpc>
              <a:spcBef>
                <a:spcPts val="0"/>
              </a:spcBef>
              <a:spcAft>
                <a:spcPts val="0"/>
              </a:spcAft>
              <a:buFont typeface="Arial" panose="020B0604020202020204" pitchFamily="34" charset="0"/>
              <a:buNone/>
              <a:tabLst>
                <a:tab pos="182880" algn="l"/>
                <a:tab pos="365760" algn="l"/>
                <a:tab pos="548640" algn="l"/>
                <a:tab pos="731520" algn="l"/>
                <a:tab pos="914400" algn="l"/>
              </a:tabLst>
              <a:defRPr sz="1100" b="0">
                <a:solidFill>
                  <a:schemeClr val="tx1"/>
                </a:solidFill>
              </a:defRPr>
            </a:lvl1pPr>
            <a:lvl2pPr marL="342900" indent="-228600" algn="l" defTabSz="228600">
              <a:lnSpc>
                <a:spcPct val="100000"/>
              </a:lnSpc>
              <a:spcBef>
                <a:spcPts val="0"/>
              </a:spcBef>
              <a:spcAft>
                <a:spcPts val="0"/>
              </a:spcAft>
              <a:tabLst/>
              <a:defRPr sz="1100">
                <a:solidFill>
                  <a:schemeClr val="tx2"/>
                </a:solidFill>
              </a:defRPr>
            </a:lvl2pPr>
            <a:lvl3pPr marL="458788" indent="-230188" algn="l" defTabSz="228600">
              <a:lnSpc>
                <a:spcPct val="100000"/>
              </a:lnSpc>
              <a:spcBef>
                <a:spcPts val="0"/>
              </a:spcBef>
              <a:spcAft>
                <a:spcPts val="0"/>
              </a:spcAft>
              <a:tabLst/>
              <a:defRPr sz="1100">
                <a:solidFill>
                  <a:schemeClr val="tx2"/>
                </a:solidFill>
              </a:defRPr>
            </a:lvl3pPr>
            <a:lvl4pPr marL="573088" indent="-230188" algn="l" defTabSz="228600">
              <a:lnSpc>
                <a:spcPct val="100000"/>
              </a:lnSpc>
              <a:spcBef>
                <a:spcPts val="0"/>
              </a:spcBef>
              <a:spcAft>
                <a:spcPts val="0"/>
              </a:spcAft>
              <a:tabLst/>
              <a:defRPr sz="1100">
                <a:solidFill>
                  <a:schemeClr val="tx2"/>
                </a:solidFill>
              </a:defRPr>
            </a:lvl4pPr>
            <a:lvl5pPr marL="630238" marR="0" indent="-228600" algn="l" defTabSz="228600" rtl="0" eaLnBrk="1" fontAlgn="auto" latinLnBrk="0" hangingPunct="1">
              <a:lnSpc>
                <a:spcPct val="100000"/>
              </a:lnSpc>
              <a:spcBef>
                <a:spcPts val="0"/>
              </a:spcBef>
              <a:spcAft>
                <a:spcPts val="0"/>
              </a:spcAft>
              <a:buClrTx/>
              <a:buSzTx/>
              <a:buFont typeface="Arial" panose="020B0604020202020204" pitchFamily="34" charset="0"/>
              <a:buChar char="•"/>
              <a:tabLst/>
              <a:defRPr sz="1100">
                <a:solidFill>
                  <a:schemeClr val="tx2"/>
                </a:solidFill>
              </a:defRPr>
            </a:lvl5pPr>
            <a:lvl6pPr marL="740664" indent="-228600" defTabSz="228600">
              <a:lnSpc>
                <a:spcPct val="100000"/>
              </a:lnSpc>
              <a:spcBef>
                <a:spcPts val="0"/>
              </a:spcBef>
              <a:buFont typeface="Arial" panose="020B0604020202020204" pitchFamily="34" charset="0"/>
              <a:buChar char="•"/>
              <a:defRPr sz="1100">
                <a:solidFill>
                  <a:schemeClr val="tx2"/>
                </a:solidFill>
              </a:defRPr>
            </a:lvl6pPr>
            <a:lvl7pPr marL="2743200" indent="0">
              <a:buNone/>
              <a:defRPr/>
            </a:lvl7pPr>
          </a:lstStyle>
          <a:p>
            <a:pPr lvl="0"/>
            <a:r>
              <a:rPr lang="en-US"/>
              <a:t>Click to edit description</a:t>
            </a:r>
          </a:p>
        </p:txBody>
      </p:sp>
    </p:spTree>
    <p:extLst>
      <p:ext uri="{BB962C8B-B14F-4D97-AF65-F5344CB8AC3E}">
        <p14:creationId xmlns:p14="http://schemas.microsoft.com/office/powerpoint/2010/main" val="1861665164"/>
      </p:ext>
    </p:extLst>
  </p:cSld>
  <p:clrMapOvr>
    <a:masterClrMapping/>
  </p:clrMapOvr>
  <p:extLst>
    <p:ext uri="{DCECCB84-F9BA-43D5-87BE-67443E8EF086}">
      <p15:sldGuideLst xmlns:p15="http://schemas.microsoft.com/office/powerpoint/2012/main">
        <p15:guide id="3" pos="2640">
          <p15:clr>
            <a:srgbClr val="FBAE40"/>
          </p15:clr>
        </p15:guide>
        <p15:guide id="4" pos="2592">
          <p15:clr>
            <a:srgbClr val="FBAE40"/>
          </p15:clr>
        </p15:guide>
        <p15:guide id="5" pos="2688">
          <p15:clr>
            <a:srgbClr val="FBAE40"/>
          </p15:clr>
        </p15:guide>
        <p15:guide id="8" pos="5040">
          <p15:clr>
            <a:srgbClr val="FBAE40"/>
          </p15:clr>
        </p15:guide>
        <p15:guide id="9" pos="1440">
          <p15:clr>
            <a:srgbClr val="FBAE40"/>
          </p15:clr>
        </p15:guide>
        <p15:guide id="10" pos="2472">
          <p15:clr>
            <a:srgbClr val="FBAE40"/>
          </p15:clr>
        </p15:guide>
        <p15:guide id="11" pos="2808">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6_Blank Slide">
    <p:spTree>
      <p:nvGrpSpPr>
        <p:cNvPr id="1" name=""/>
        <p:cNvGrpSpPr/>
        <p:nvPr/>
      </p:nvGrpSpPr>
      <p:grpSpPr>
        <a:xfrm>
          <a:off x="0" y="0"/>
          <a:ext cx="0" cy="0"/>
          <a:chOff x="0" y="0"/>
          <a:chExt cx="0" cy="0"/>
        </a:xfrm>
      </p:grpSpPr>
      <p:pic>
        <p:nvPicPr>
          <p:cNvPr id="12" name="Picture Placeholder 1">
            <a:extLst>
              <a:ext uri="{FF2B5EF4-FFF2-40B4-BE49-F238E27FC236}">
                <a16:creationId xmlns:a16="http://schemas.microsoft.com/office/drawing/2014/main" id="{0069A786-234E-8149-9875-EC58481ED324}"/>
              </a:ext>
            </a:extLst>
          </p:cNvPr>
          <p:cNvPicPr>
            <a:picLocks noChangeAspect="1"/>
          </p:cNvPicPr>
          <p:nvPr userDrawn="1"/>
        </p:nvPicPr>
        <p:blipFill>
          <a:blip r:embed="rId2"/>
          <a:stretch>
            <a:fillRect/>
          </a:stretch>
        </p:blipFill>
        <p:spPr>
          <a:xfrm>
            <a:off x="2" y="1014"/>
            <a:ext cx="12191995" cy="1586546"/>
          </a:xfrm>
          <a:prstGeom prst="rect">
            <a:avLst/>
          </a:prstGeom>
          <a:solidFill>
            <a:schemeClr val="bg1">
              <a:lumMod val="50000"/>
            </a:schemeClr>
          </a:solidFill>
        </p:spPr>
      </p:pic>
      <p:sp>
        <p:nvSpPr>
          <p:cNvPr id="15" name="Rectangle 14">
            <a:extLst>
              <a:ext uri="{FF2B5EF4-FFF2-40B4-BE49-F238E27FC236}">
                <a16:creationId xmlns:a16="http://schemas.microsoft.com/office/drawing/2014/main" id="{46917C3F-0F77-6941-88A0-F4D78A4F2701}"/>
              </a:ext>
            </a:extLst>
          </p:cNvPr>
          <p:cNvSpPr/>
          <p:nvPr userDrawn="1"/>
        </p:nvSpPr>
        <p:spPr bwMode="auto">
          <a:xfrm>
            <a:off x="0" y="0"/>
            <a:ext cx="12192000" cy="1588576"/>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cxnSp>
        <p:nvCxnSpPr>
          <p:cNvPr id="16" name="Straight Connector 15">
            <a:extLst>
              <a:ext uri="{FF2B5EF4-FFF2-40B4-BE49-F238E27FC236}">
                <a16:creationId xmlns:a16="http://schemas.microsoft.com/office/drawing/2014/main" id="{B55EE0FA-EFEE-7740-9E09-78F272383EAA}"/>
              </a:ext>
            </a:extLst>
          </p:cNvPr>
          <p:cNvCxnSpPr>
            <a:cxnSpLocks/>
          </p:cNvCxnSpPr>
          <p:nvPr userDrawn="1"/>
        </p:nvCxnSpPr>
        <p:spPr>
          <a:xfrm>
            <a:off x="0" y="1588576"/>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bwMode="auto">
          <a:xfrm>
            <a:off x="114300" y="114300"/>
            <a:ext cx="11963400" cy="167537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9" name="Rounded Rectangle 8"/>
          <p:cNvSpPr/>
          <p:nvPr/>
        </p:nvSpPr>
        <p:spPr bwMode="auto">
          <a:xfrm>
            <a:off x="114300" y="1903971"/>
            <a:ext cx="11963400" cy="449683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13" name="Text Placeholder 2"/>
          <p:cNvSpPr>
            <a:spLocks noGrp="1"/>
          </p:cNvSpPr>
          <p:nvPr>
            <p:ph type="body" sz="quarter" idx="10" hasCustomPrompt="1"/>
          </p:nvPr>
        </p:nvSpPr>
        <p:spPr>
          <a:xfrm>
            <a:off x="304800" y="706439"/>
            <a:ext cx="11601254" cy="305012"/>
          </a:xfrm>
          <a:prstGeom prst="rect">
            <a:avLst/>
          </a:prstGeom>
        </p:spPr>
        <p:txBody>
          <a:bodyPr/>
          <a:lstStyle>
            <a:lvl1pPr marL="0" indent="0" algn="l">
              <a:buNone/>
              <a:defRPr sz="1800" b="1">
                <a:solidFill>
                  <a:schemeClr val="accent2"/>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title of this slide</a:t>
            </a:r>
          </a:p>
        </p:txBody>
      </p:sp>
      <p:sp>
        <p:nvSpPr>
          <p:cNvPr id="14" name="Text Placeholder 2"/>
          <p:cNvSpPr>
            <a:spLocks noGrp="1"/>
          </p:cNvSpPr>
          <p:nvPr>
            <p:ph type="body" sz="quarter" idx="11" hasCustomPrompt="1"/>
          </p:nvPr>
        </p:nvSpPr>
        <p:spPr>
          <a:xfrm>
            <a:off x="304800" y="1017051"/>
            <a:ext cx="11601254" cy="305012"/>
          </a:xfrm>
          <a:prstGeom prst="rect">
            <a:avLst/>
          </a:prstGeom>
        </p:spPr>
        <p:txBody>
          <a:bodyPr/>
          <a:lstStyle>
            <a:lvl1pPr marL="0" indent="0" algn="l">
              <a:buNone/>
              <a:defRPr sz="1050" b="0">
                <a:solidFill>
                  <a:schemeClr val="tx1"/>
                </a:solidFill>
              </a:defRPr>
            </a:lvl1pPr>
            <a:lvl2pPr marL="342900" indent="-228600" algn="l">
              <a:tabLst/>
              <a:defRPr sz="1200">
                <a:solidFill>
                  <a:schemeClr val="accent3"/>
                </a:solidFill>
              </a:defRPr>
            </a:lvl2pPr>
            <a:lvl3pPr marL="458788" indent="-230188" algn="l">
              <a:tabLst/>
              <a:defRPr sz="1200">
                <a:solidFill>
                  <a:schemeClr val="accent3"/>
                </a:solidFill>
              </a:defRPr>
            </a:lvl3pPr>
            <a:lvl4pPr marL="573088" indent="-230188" algn="l">
              <a:tabLst/>
              <a:defRPr sz="1200">
                <a:solidFill>
                  <a:schemeClr val="accent3"/>
                </a:solidFill>
              </a:defRPr>
            </a:lvl4pPr>
            <a:lvl5pPr marL="687388" indent="-228600" algn="l">
              <a:tabLst/>
              <a:defRPr sz="1200">
                <a:solidFill>
                  <a:schemeClr val="accent3"/>
                </a:solidFill>
              </a:defRPr>
            </a:lvl5pPr>
          </a:lstStyle>
          <a:p>
            <a:pPr lvl="0"/>
            <a:r>
              <a:rPr lang="en-US"/>
              <a:t>Click to edit the description of this slide</a:t>
            </a:r>
          </a:p>
        </p:txBody>
      </p:sp>
      <p:sp>
        <p:nvSpPr>
          <p:cNvPr id="18" name="Rounded Rectangle 17">
            <a:extLst>
              <a:ext uri="{FF2B5EF4-FFF2-40B4-BE49-F238E27FC236}">
                <a16:creationId xmlns:a16="http://schemas.microsoft.com/office/drawing/2014/main" id="{BF7B8888-668C-0F4D-949F-1A77AEA854DC}"/>
              </a:ext>
            </a:extLst>
          </p:cNvPr>
          <p:cNvSpPr/>
          <p:nvPr userDrawn="1"/>
        </p:nvSpPr>
        <p:spPr bwMode="auto">
          <a:xfrm>
            <a:off x="114300" y="1903971"/>
            <a:ext cx="11963400" cy="4496830"/>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endParaRPr lang="en-US" sz="1100" dirty="0">
              <a:solidFill>
                <a:schemeClr val="tx1">
                  <a:lumMod val="75000"/>
                  <a:lumOff val="25000"/>
                </a:schemeClr>
              </a:solidFill>
              <a:latin typeface="Calibri Regular" charset="0"/>
              <a:ea typeface="Calibri Regular" charset="0"/>
              <a:cs typeface="Calibri Regular" charset="0"/>
            </a:endParaRPr>
          </a:p>
        </p:txBody>
      </p:sp>
      <p:sp>
        <p:nvSpPr>
          <p:cNvPr id="11" name="Content Placeholder 2">
            <a:extLst>
              <a:ext uri="{FF2B5EF4-FFF2-40B4-BE49-F238E27FC236}">
                <a16:creationId xmlns:a16="http://schemas.microsoft.com/office/drawing/2014/main" id="{1CE23397-7844-C240-A7D5-A8A256866A8E}"/>
              </a:ext>
            </a:extLst>
          </p:cNvPr>
          <p:cNvSpPr>
            <a:spLocks noGrp="1"/>
          </p:cNvSpPr>
          <p:nvPr>
            <p:ph idx="12" hasCustomPrompt="1"/>
          </p:nvPr>
        </p:nvSpPr>
        <p:spPr>
          <a:xfrm>
            <a:off x="304800" y="2056183"/>
            <a:ext cx="11601254" cy="4200239"/>
          </a:xfrm>
          <a:prstGeom prst="rect">
            <a:avLst/>
          </a:prstGeom>
        </p:spPr>
        <p:txBody>
          <a:bodyPr lIns="182880" tIns="182880" rIns="182880" bIns="182880">
            <a:noAutofit/>
          </a:bodyPr>
          <a:lstStyle>
            <a:lvl1pPr marL="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1pPr>
            <a:lvl2pPr marL="45720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2pPr>
            <a:lvl3pPr marL="91440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3pPr>
            <a:lvl4pPr marL="137160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4pPr>
            <a:lvl5pPr marL="1828800" indent="0" defTabSz="228600">
              <a:lnSpc>
                <a:spcPct val="100000"/>
              </a:lnSpc>
              <a:spcBef>
                <a:spcPts val="0"/>
              </a:spcBef>
              <a:spcAft>
                <a:spcPts val="0"/>
              </a:spcAft>
              <a:buClr>
                <a:schemeClr val="tx2"/>
              </a:buClr>
              <a:buFont typeface="Arial" panose="020B0604020202020204" pitchFamily="34" charset="0"/>
              <a:buNone/>
              <a:tabLst>
                <a:tab pos="182880" algn="l"/>
                <a:tab pos="365760" algn="l"/>
                <a:tab pos="548640" algn="l"/>
                <a:tab pos="731520" algn="l"/>
                <a:tab pos="914400" algn="l"/>
              </a:tabLst>
              <a:defRPr sz="1600">
                <a:solidFill>
                  <a:schemeClr val="tx1"/>
                </a:solidFill>
              </a:defRPr>
            </a:lvl5pPr>
            <a:lvl6pPr marL="2286000" marR="0" indent="0" algn="l" defTabSz="228600" rtl="0" eaLnBrk="1" fontAlgn="auto" latinLnBrk="0" hangingPunct="1">
              <a:lnSpc>
                <a:spcPct val="100000"/>
              </a:lnSpc>
              <a:spcBef>
                <a:spcPts val="0"/>
              </a:spcBef>
              <a:spcAft>
                <a:spcPts val="0"/>
              </a:spcAft>
              <a:buClr>
                <a:schemeClr val="tx2"/>
              </a:buClr>
              <a:buSzTx/>
              <a:buFont typeface="Arial" panose="020B0604020202020204" pitchFamily="34" charset="0"/>
              <a:buNone/>
              <a:tabLst>
                <a:tab pos="182880" algn="l"/>
                <a:tab pos="365760" algn="l"/>
                <a:tab pos="548640" algn="l"/>
                <a:tab pos="731520" algn="l"/>
                <a:tab pos="914400" algn="l"/>
              </a:tabLst>
              <a:defRPr sz="1600">
                <a:solidFill>
                  <a:schemeClr val="tx1"/>
                </a:solidFill>
              </a:defRPr>
            </a:lvl6pPr>
          </a:lstStyle>
          <a:p>
            <a:pPr lvl="0"/>
            <a:r>
              <a:rPr lang="en-US"/>
              <a:t>Click to edit Master text style</a:t>
            </a:r>
          </a:p>
          <a:p>
            <a:pPr lvl="0"/>
            <a:r>
              <a:rPr lang="en-US"/>
              <a:t>	Second level</a:t>
            </a:r>
          </a:p>
          <a:p>
            <a:pPr lvl="0"/>
            <a:r>
              <a:rPr lang="en-US"/>
              <a:t>		Third level</a:t>
            </a:r>
          </a:p>
          <a:p>
            <a:pPr lvl="0"/>
            <a:r>
              <a:rPr lang="en-US"/>
              <a:t>			Fourth level</a:t>
            </a:r>
          </a:p>
          <a:p>
            <a:pPr lvl="0"/>
            <a:r>
              <a:rPr lang="en-US"/>
              <a:t>				Fifth level</a:t>
            </a:r>
          </a:p>
          <a:p>
            <a:pPr lvl="5"/>
            <a:endParaRPr lang="en-US"/>
          </a:p>
        </p:txBody>
      </p:sp>
    </p:spTree>
    <p:extLst>
      <p:ext uri="{BB962C8B-B14F-4D97-AF65-F5344CB8AC3E}">
        <p14:creationId xmlns:p14="http://schemas.microsoft.com/office/powerpoint/2010/main" val="407384477"/>
      </p:ext>
    </p:extLst>
  </p:cSld>
  <p:clrMapOvr>
    <a:masterClrMapping/>
  </p:clrMapOvr>
  <p:extLst>
    <p:ext uri="{DCECCB84-F9BA-43D5-87BE-67443E8EF086}">
      <p15:sldGuideLst xmlns:p15="http://schemas.microsoft.com/office/powerpoint/2012/main">
        <p15:guide id="2" pos="3840">
          <p15:clr>
            <a:srgbClr val="FBAE40"/>
          </p15:clr>
        </p15:guide>
        <p15:guide id="5" orient="horz" pos="1392">
          <p15:clr>
            <a:srgbClr val="FBAE40"/>
          </p15:clr>
        </p15:guide>
        <p15:guide id="6" orient="horz" pos="127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Arrow 1/3">
  <p:cSld name="Arrow 1/3">
    <p:spTree>
      <p:nvGrpSpPr>
        <p:cNvPr id="1" name="Shape 61"/>
        <p:cNvGrpSpPr/>
        <p:nvPr/>
      </p:nvGrpSpPr>
      <p:grpSpPr>
        <a:xfrm>
          <a:off x="0" y="0"/>
          <a:ext cx="0" cy="0"/>
          <a:chOff x="0" y="0"/>
          <a:chExt cx="0" cy="0"/>
        </a:xfrm>
      </p:grpSpPr>
      <p:sp>
        <p:nvSpPr>
          <p:cNvPr id="62" name="Google Shape;62;p132"/>
          <p:cNvSpPr txBox="1">
            <a:spLocks noGrp="1"/>
          </p:cNvSpPr>
          <p:nvPr>
            <p:ph type="body" idx="1"/>
          </p:nvPr>
        </p:nvSpPr>
        <p:spPr>
          <a:xfrm>
            <a:off x="4316819" y="510916"/>
            <a:ext cx="7494182"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3" name="Google Shape;63;p132"/>
          <p:cNvSpPr/>
          <p:nvPr/>
        </p:nvSpPr>
        <p:spPr>
          <a:xfrm>
            <a:off x="1" y="0"/>
            <a:ext cx="3912780" cy="6517757"/>
          </a:xfrm>
          <a:prstGeom prst="homePlate">
            <a:avLst>
              <a:gd name="adj" fmla="val 1477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4" name="Google Shape;64;p132"/>
          <p:cNvSpPr txBox="1">
            <a:spLocks noGrp="1"/>
          </p:cNvSpPr>
          <p:nvPr>
            <p:ph type="title"/>
          </p:nvPr>
        </p:nvSpPr>
        <p:spPr>
          <a:xfrm>
            <a:off x="381000" y="2322429"/>
            <a:ext cx="2971800"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Single Line Head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0279B0A-EB23-FB47-A4C9-5D245C0074CD}"/>
              </a:ext>
            </a:extLst>
          </p:cNvPr>
          <p:cNvPicPr>
            <a:picLocks noChangeAspect="1"/>
          </p:cNvPicPr>
          <p:nvPr userDrawn="1"/>
        </p:nvPicPr>
        <p:blipFill rotWithShape="1">
          <a:blip r:embed="rId2"/>
          <a:srcRect b="29297"/>
          <a:stretch/>
        </p:blipFill>
        <p:spPr>
          <a:xfrm>
            <a:off x="0" y="0"/>
            <a:ext cx="12192000" cy="1121733"/>
          </a:xfrm>
          <a:prstGeom prst="rect">
            <a:avLst/>
          </a:prstGeom>
        </p:spPr>
      </p:pic>
      <p:sp>
        <p:nvSpPr>
          <p:cNvPr id="11" name="Rectangle 10">
            <a:extLst>
              <a:ext uri="{FF2B5EF4-FFF2-40B4-BE49-F238E27FC236}">
                <a16:creationId xmlns:a16="http://schemas.microsoft.com/office/drawing/2014/main" id="{4E12BBD9-761D-AA4E-87DD-C5B28CDC14A0}"/>
              </a:ext>
            </a:extLst>
          </p:cNvPr>
          <p:cNvSpPr/>
          <p:nvPr userDrawn="1"/>
        </p:nvSpPr>
        <p:spPr bwMode="auto">
          <a:xfrm>
            <a:off x="0" y="0"/>
            <a:ext cx="12192000" cy="1121735"/>
          </a:xfrm>
          <a:prstGeom prst="rect">
            <a:avLst/>
          </a:prstGeom>
          <a:solidFill>
            <a:schemeClr val="bg1">
              <a:alpha val="90000"/>
            </a:schemeClr>
          </a:solidFill>
          <a:ln>
            <a:noFill/>
          </a:ln>
        </p:spPr>
        <p:txBody>
          <a:bodyPr lIns="0" tIns="0" rIns="0" bIns="0" rtlCol="0" anchor="ctr"/>
          <a:lstStyle/>
          <a:p>
            <a:pPr algn="ctr"/>
            <a:endParaRPr lang="en-US" sz="1100" dirty="0">
              <a:solidFill>
                <a:schemeClr val="tx1">
                  <a:lumMod val="75000"/>
                  <a:lumOff val="25000"/>
                </a:schemeClr>
              </a:solidFill>
              <a:latin typeface="Century Gothic" charset="0"/>
              <a:ea typeface="Century Gothic" charset="0"/>
              <a:cs typeface="Century Gothic" charset="0"/>
            </a:endParaRPr>
          </a:p>
        </p:txBody>
      </p:sp>
      <p:pic>
        <p:nvPicPr>
          <p:cNvPr id="12" name="Picture 11">
            <a:extLst>
              <a:ext uri="{FF2B5EF4-FFF2-40B4-BE49-F238E27FC236}">
                <a16:creationId xmlns:a16="http://schemas.microsoft.com/office/drawing/2014/main" id="{ED9F4170-1138-CB4E-B110-7B0DE5D5BED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3510" y="279052"/>
            <a:ext cx="404783" cy="549349"/>
          </a:xfrm>
          <a:prstGeom prst="rect">
            <a:avLst/>
          </a:prstGeom>
        </p:spPr>
      </p:pic>
      <p:pic>
        <p:nvPicPr>
          <p:cNvPr id="13" name="Picture 12">
            <a:extLst>
              <a:ext uri="{FF2B5EF4-FFF2-40B4-BE49-F238E27FC236}">
                <a16:creationId xmlns:a16="http://schemas.microsoft.com/office/drawing/2014/main" id="{E1C0E534-68A5-354E-8E19-030F799DCE33}"/>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0800000">
            <a:off x="1" y="0"/>
            <a:ext cx="1117535" cy="1121732"/>
          </a:xfrm>
          <a:prstGeom prst="rect">
            <a:avLst/>
          </a:prstGeom>
          <a:effectLst>
            <a:outerShdw blurRad="50800" dist="38100" dir="5400000" algn="t" rotWithShape="0">
              <a:prstClr val="black">
                <a:alpha val="5000"/>
              </a:prstClr>
            </a:outerShdw>
          </a:effectLst>
        </p:spPr>
      </p:pic>
      <p:pic>
        <p:nvPicPr>
          <p:cNvPr id="14" name="Picture 13">
            <a:extLst>
              <a:ext uri="{FF2B5EF4-FFF2-40B4-BE49-F238E27FC236}">
                <a16:creationId xmlns:a16="http://schemas.microsoft.com/office/drawing/2014/main" id="{10B41F1B-6F83-F749-BBF4-541C46A1C0DC}"/>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51977" y="286191"/>
            <a:ext cx="404783" cy="549349"/>
          </a:xfrm>
          <a:prstGeom prst="rect">
            <a:avLst/>
          </a:prstGeom>
        </p:spPr>
      </p:pic>
      <p:cxnSp>
        <p:nvCxnSpPr>
          <p:cNvPr id="15" name="Straight Connector 14">
            <a:extLst>
              <a:ext uri="{FF2B5EF4-FFF2-40B4-BE49-F238E27FC236}">
                <a16:creationId xmlns:a16="http://schemas.microsoft.com/office/drawing/2014/main" id="{80700876-8417-2749-9851-5412CAFF5195}"/>
              </a:ext>
            </a:extLst>
          </p:cNvPr>
          <p:cNvCxnSpPr/>
          <p:nvPr userDrawn="1"/>
        </p:nvCxnSpPr>
        <p:spPr>
          <a:xfrm>
            <a:off x="0" y="1121735"/>
            <a:ext cx="121920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764864-D430-B544-91C4-7456CF14F699}"/>
              </a:ext>
            </a:extLst>
          </p:cNvPr>
          <p:cNvSpPr txBox="1"/>
          <p:nvPr userDrawn="1"/>
        </p:nvSpPr>
        <p:spPr>
          <a:xfrm>
            <a:off x="266700" y="37708"/>
            <a:ext cx="184731" cy="261610"/>
          </a:xfrm>
          <a:prstGeom prst="rect">
            <a:avLst/>
          </a:prstGeom>
          <a:noFill/>
        </p:spPr>
        <p:txBody>
          <a:bodyPr wrap="none" rtlCol="0">
            <a:spAutoFit/>
          </a:bodyPr>
          <a:lstStyle/>
          <a:p>
            <a:endParaRPr lang="en-US" sz="1100" dirty="0">
              <a:solidFill>
                <a:schemeClr val="tx1">
                  <a:lumMod val="75000"/>
                  <a:lumOff val="25000"/>
                </a:schemeClr>
              </a:solidFill>
              <a:latin typeface="Calibri" charset="0"/>
              <a:ea typeface="Calibri" charset="0"/>
              <a:cs typeface="Calibri" charset="0"/>
            </a:endParaRPr>
          </a:p>
        </p:txBody>
      </p:sp>
      <p:sp>
        <p:nvSpPr>
          <p:cNvPr id="10" name="Title 64">
            <a:extLst>
              <a:ext uri="{FF2B5EF4-FFF2-40B4-BE49-F238E27FC236}">
                <a16:creationId xmlns:a16="http://schemas.microsoft.com/office/drawing/2014/main" id="{8905DA11-06BA-CC49-9B09-F3656A289D09}"/>
              </a:ext>
            </a:extLst>
          </p:cNvPr>
          <p:cNvSpPr>
            <a:spLocks noGrp="1"/>
          </p:cNvSpPr>
          <p:nvPr>
            <p:ph type="title" hasCustomPrompt="1"/>
          </p:nvPr>
        </p:nvSpPr>
        <p:spPr>
          <a:xfrm>
            <a:off x="1067929" y="0"/>
            <a:ext cx="10743072" cy="1099457"/>
          </a:xfrm>
          <a:prstGeom prst="rect">
            <a:avLst/>
          </a:prstGeom>
        </p:spPr>
        <p:txBody>
          <a:bodyPr anchor="ctr"/>
          <a:lstStyle>
            <a:lvl1pPr algn="l">
              <a:defRPr sz="2400" b="1" i="0" baseline="0">
                <a:solidFill>
                  <a:schemeClr val="tx1"/>
                </a:solidFill>
                <a:latin typeface="Calibri" charset="0"/>
                <a:ea typeface="Calibri" charset="0"/>
                <a:cs typeface="Calibri" charset="0"/>
              </a:defRPr>
            </a:lvl1pPr>
          </a:lstStyle>
          <a:p>
            <a:r>
              <a:rPr lang="en-US"/>
              <a:t>ONE LINE HEADER</a:t>
            </a:r>
          </a:p>
        </p:txBody>
      </p:sp>
    </p:spTree>
    <p:extLst>
      <p:ext uri="{BB962C8B-B14F-4D97-AF65-F5344CB8AC3E}">
        <p14:creationId xmlns:p14="http://schemas.microsoft.com/office/powerpoint/2010/main" val="1531933406"/>
      </p:ext>
    </p:extLst>
  </p:cSld>
  <p:clrMapOvr>
    <a:masterClrMapping/>
  </p:clrMapOvr>
  <p:extLst>
    <p:ext uri="{DCECCB84-F9BA-43D5-87BE-67443E8EF086}">
      <p15:sldGuideLst xmlns:p15="http://schemas.microsoft.com/office/powerpoint/2012/main">
        <p15:guide id="1" orient="horz" pos="2424">
          <p15:clr>
            <a:srgbClr val="FBAE40"/>
          </p15:clr>
        </p15:guide>
        <p15:guide id="2" pos="3840">
          <p15:clr>
            <a:srgbClr val="FBAE40"/>
          </p15:clr>
        </p15:guide>
        <p15:guide id="3" pos="672">
          <p15:clr>
            <a:srgbClr val="FBAE40"/>
          </p15:clr>
        </p15:guide>
        <p15:guide id="5" orient="horz" pos="720">
          <p15:clr>
            <a:srgbClr val="FBAE40"/>
          </p15:clr>
        </p15:guide>
        <p15:guide id="6" orient="horz" pos="3888">
          <p15:clr>
            <a:srgbClr val="FBAE40"/>
          </p15:clr>
        </p15:guide>
        <p15:guide id="7" orient="horz" pos="144">
          <p15:clr>
            <a:srgbClr val="FBAE40"/>
          </p15:clr>
        </p15:guide>
        <p15:guide id="8" orient="horz" pos="912">
          <p15:clr>
            <a:srgbClr val="FBAE40"/>
          </p15:clr>
        </p15:guide>
        <p15:guide id="9" pos="3792">
          <p15:clr>
            <a:srgbClr val="FBAE40"/>
          </p15:clr>
        </p15:guide>
        <p15:guide id="10" pos="3888">
          <p15:clr>
            <a:srgbClr val="FBAE40"/>
          </p15:clr>
        </p15:guide>
        <p15:guide id="11" orient="horz" pos="2376">
          <p15:clr>
            <a:srgbClr val="FBAE40"/>
          </p15:clr>
        </p15:guide>
        <p15:guide id="12" orient="horz" pos="2472">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Cover Pag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7AED51A1-DE90-8248-90DE-F598B1A44AA5}"/>
              </a:ext>
            </a:extLst>
          </p:cNvPr>
          <p:cNvPicPr>
            <a:picLocks noChangeAspect="1"/>
          </p:cNvPicPr>
          <p:nvPr userDrawn="1"/>
        </p:nvPicPr>
        <p:blipFill>
          <a:blip r:embed="rId2"/>
          <a:stretch>
            <a:fillRect/>
          </a:stretch>
        </p:blipFill>
        <p:spPr>
          <a:xfrm>
            <a:off x="0" y="-1"/>
            <a:ext cx="12192000" cy="6504841"/>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114180" y="1848273"/>
            <a:ext cx="210745" cy="286011"/>
          </a:xfrm>
          <a:prstGeom prst="rect">
            <a:avLst/>
          </a:prstGeom>
        </p:spPr>
      </p:pic>
      <p:sp>
        <p:nvSpPr>
          <p:cNvPr id="10" name="Title 64"/>
          <p:cNvSpPr>
            <a:spLocks noGrp="1"/>
          </p:cNvSpPr>
          <p:nvPr>
            <p:ph type="title" hasCustomPrompt="1"/>
          </p:nvPr>
        </p:nvSpPr>
        <p:spPr>
          <a:xfrm>
            <a:off x="984421" y="2182619"/>
            <a:ext cx="10647104" cy="1872900"/>
          </a:xfrm>
          <a:prstGeom prst="rect">
            <a:avLst/>
          </a:prstGeom>
        </p:spPr>
        <p:txBody>
          <a:bodyPr anchor="ctr"/>
          <a:lstStyle>
            <a:lvl1pPr algn="l">
              <a:lnSpc>
                <a:spcPct val="80000"/>
              </a:lnSpc>
              <a:defRPr sz="4400" b="1" i="0" baseline="0">
                <a:solidFill>
                  <a:schemeClr val="tx1"/>
                </a:solidFill>
                <a:latin typeface="Calibri" charset="0"/>
                <a:ea typeface="Calibri" charset="0"/>
                <a:cs typeface="Calibri" charset="0"/>
              </a:defRPr>
            </a:lvl1pPr>
          </a:lstStyle>
          <a:p>
            <a:r>
              <a:rPr lang="en-US"/>
              <a:t>ONE </a:t>
            </a:r>
            <a:br>
              <a:rPr lang="en-US"/>
            </a:br>
            <a:r>
              <a:rPr lang="en-US"/>
              <a:t>LINE </a:t>
            </a:r>
            <a:br>
              <a:rPr lang="en-US"/>
            </a:br>
            <a:r>
              <a:rPr lang="en-US"/>
              <a:t>HEADER</a:t>
            </a:r>
          </a:p>
        </p:txBody>
      </p:sp>
      <p:sp>
        <p:nvSpPr>
          <p:cNvPr id="11" name="Text Placeholder 9"/>
          <p:cNvSpPr>
            <a:spLocks noGrp="1"/>
          </p:cNvSpPr>
          <p:nvPr>
            <p:ph type="body" sz="quarter" idx="13" hasCustomPrompt="1"/>
          </p:nvPr>
        </p:nvSpPr>
        <p:spPr>
          <a:xfrm>
            <a:off x="1012848" y="4231138"/>
            <a:ext cx="10647104" cy="319087"/>
          </a:xfrm>
          <a:prstGeom prst="rect">
            <a:avLst/>
          </a:prstGeom>
        </p:spPr>
        <p:txBody>
          <a:bodyPr lIns="91440"/>
          <a:lstStyle>
            <a:lvl1pPr marL="0" indent="0" algn="l">
              <a:buNone/>
              <a:defRPr sz="1600" b="1" baseline="0">
                <a:solidFill>
                  <a:schemeClr val="tx1"/>
                </a:solidFill>
                <a:latin typeface="Calibri" charset="0"/>
                <a:ea typeface="Calibri" charset="0"/>
                <a:cs typeface="Calibri"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Month, Year</a:t>
            </a:r>
          </a:p>
        </p:txBody>
      </p:sp>
      <p:cxnSp>
        <p:nvCxnSpPr>
          <p:cNvPr id="17" name="Straight Connector 16">
            <a:extLst>
              <a:ext uri="{FF2B5EF4-FFF2-40B4-BE49-F238E27FC236}">
                <a16:creationId xmlns:a16="http://schemas.microsoft.com/office/drawing/2014/main" id="{98A4BFD7-8202-1245-8096-A626E542C2EC}"/>
              </a:ext>
            </a:extLst>
          </p:cNvPr>
          <p:cNvCxnSpPr/>
          <p:nvPr userDrawn="1"/>
        </p:nvCxnSpPr>
        <p:spPr>
          <a:xfrm>
            <a:off x="1109441" y="4143328"/>
            <a:ext cx="691243"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9BFDED29-75E3-8C4B-B001-EE8928943D57}"/>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rot="16200000">
            <a:off x="9783621" y="-3518"/>
            <a:ext cx="1872815" cy="1879849"/>
          </a:xfrm>
          <a:prstGeom prst="rect">
            <a:avLst/>
          </a:prstGeom>
          <a:effectLst>
            <a:outerShdw blurRad="50800" dist="38100" dir="5400000" algn="t" rotWithShape="0">
              <a:prstClr val="black">
                <a:alpha val="5000"/>
              </a:prstClr>
            </a:outerShdw>
          </a:effectLst>
        </p:spPr>
      </p:pic>
    </p:spTree>
    <p:extLst>
      <p:ext uri="{BB962C8B-B14F-4D97-AF65-F5344CB8AC3E}">
        <p14:creationId xmlns:p14="http://schemas.microsoft.com/office/powerpoint/2010/main" val="883325872"/>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Arrow Half">
  <p:cSld name="Arrow Half">
    <p:spTree>
      <p:nvGrpSpPr>
        <p:cNvPr id="1" name="Shape 65"/>
        <p:cNvGrpSpPr/>
        <p:nvPr/>
      </p:nvGrpSpPr>
      <p:grpSpPr>
        <a:xfrm>
          <a:off x="0" y="0"/>
          <a:ext cx="0" cy="0"/>
          <a:chOff x="0" y="0"/>
          <a:chExt cx="0" cy="0"/>
        </a:xfrm>
      </p:grpSpPr>
      <p:sp>
        <p:nvSpPr>
          <p:cNvPr id="66" name="Google Shape;66;p133"/>
          <p:cNvSpPr txBox="1">
            <a:spLocks noGrp="1"/>
          </p:cNvSpPr>
          <p:nvPr>
            <p:ph type="body" idx="1"/>
          </p:nvPr>
        </p:nvSpPr>
        <p:spPr>
          <a:xfrm>
            <a:off x="6476999" y="510915"/>
            <a:ext cx="5334002"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67" name="Google Shape;67;p133"/>
          <p:cNvSpPr/>
          <p:nvPr/>
        </p:nvSpPr>
        <p:spPr>
          <a:xfrm>
            <a:off x="0" y="0"/>
            <a:ext cx="6095999" cy="6517757"/>
          </a:xfrm>
          <a:prstGeom prst="homePlate">
            <a:avLst>
              <a:gd name="adj" fmla="val 1477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68" name="Google Shape;68;p133"/>
          <p:cNvSpPr txBox="1">
            <a:spLocks noGrp="1"/>
          </p:cNvSpPr>
          <p:nvPr>
            <p:ph type="title"/>
          </p:nvPr>
        </p:nvSpPr>
        <p:spPr>
          <a:xfrm>
            <a:off x="381000" y="2322428"/>
            <a:ext cx="4810124"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rrow 2/3">
  <p:cSld name="Arrow 2/3">
    <p:spTree>
      <p:nvGrpSpPr>
        <p:cNvPr id="1" name="Shape 69"/>
        <p:cNvGrpSpPr/>
        <p:nvPr/>
      </p:nvGrpSpPr>
      <p:grpSpPr>
        <a:xfrm>
          <a:off x="0" y="0"/>
          <a:ext cx="0" cy="0"/>
          <a:chOff x="0" y="0"/>
          <a:chExt cx="0" cy="0"/>
        </a:xfrm>
      </p:grpSpPr>
      <p:sp>
        <p:nvSpPr>
          <p:cNvPr id="70" name="Google Shape;70;p134"/>
          <p:cNvSpPr txBox="1">
            <a:spLocks noGrp="1"/>
          </p:cNvSpPr>
          <p:nvPr>
            <p:ph type="body" idx="1"/>
          </p:nvPr>
        </p:nvSpPr>
        <p:spPr>
          <a:xfrm>
            <a:off x="8770088" y="510915"/>
            <a:ext cx="3040913" cy="5495925"/>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1">
                <a:solidFill>
                  <a:schemeClr val="dk1"/>
                </a:solidFill>
                <a:latin typeface="Avenir"/>
                <a:ea typeface="Avenir"/>
                <a:cs typeface="Avenir"/>
                <a:sym typeface="Avenir"/>
              </a:defRPr>
            </a:lvl1pPr>
            <a:lvl2pPr marL="914400" lvl="1" indent="-304800" algn="l">
              <a:lnSpc>
                <a:spcPct val="100000"/>
              </a:lnSpc>
              <a:spcBef>
                <a:spcPts val="0"/>
              </a:spcBef>
              <a:spcAft>
                <a:spcPts val="0"/>
              </a:spcAft>
              <a:buSzPts val="1200"/>
              <a:buChar char="•"/>
              <a:defRPr sz="1200" b="1">
                <a:latin typeface="Avenir"/>
                <a:ea typeface="Avenir"/>
                <a:cs typeface="Avenir"/>
                <a:sym typeface="Avenir"/>
              </a:defRPr>
            </a:lvl2pPr>
            <a:lvl3pPr marL="1371600" lvl="2" indent="-289560" algn="l">
              <a:lnSpc>
                <a:spcPct val="100000"/>
              </a:lnSpc>
              <a:spcBef>
                <a:spcPts val="0"/>
              </a:spcBef>
              <a:spcAft>
                <a:spcPts val="0"/>
              </a:spcAft>
              <a:buSzPts val="960"/>
              <a:buChar char="o"/>
              <a:defRPr sz="1200" b="1">
                <a:latin typeface="Avenir"/>
                <a:ea typeface="Avenir"/>
                <a:cs typeface="Avenir"/>
                <a:sym typeface="Avenir"/>
              </a:defRPr>
            </a:lvl3pPr>
            <a:lvl4pPr marL="1828800" lvl="3" indent="-304800" algn="l">
              <a:lnSpc>
                <a:spcPct val="100000"/>
              </a:lnSpc>
              <a:spcBef>
                <a:spcPts val="0"/>
              </a:spcBef>
              <a:spcAft>
                <a:spcPts val="0"/>
              </a:spcAft>
              <a:buSzPts val="1200"/>
              <a:buChar char="−"/>
              <a:defRPr sz="1200" b="1">
                <a:latin typeface="Avenir"/>
                <a:ea typeface="Avenir"/>
                <a:cs typeface="Avenir"/>
                <a:sym typeface="Avenir"/>
              </a:defRPr>
            </a:lvl4pPr>
            <a:lvl5pPr marL="2286000" lvl="4" indent="-304800" algn="l">
              <a:lnSpc>
                <a:spcPct val="100000"/>
              </a:lnSpc>
              <a:spcBef>
                <a:spcPts val="0"/>
              </a:spcBef>
              <a:spcAft>
                <a:spcPts val="0"/>
              </a:spcAft>
              <a:buSzPts val="1200"/>
              <a:buChar char="•"/>
              <a:defRPr sz="1200" b="1">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71" name="Google Shape;71;p134"/>
          <p:cNvSpPr/>
          <p:nvPr/>
        </p:nvSpPr>
        <p:spPr>
          <a:xfrm>
            <a:off x="0" y="0"/>
            <a:ext cx="8389088" cy="6517757"/>
          </a:xfrm>
          <a:prstGeom prst="homePlate">
            <a:avLst>
              <a:gd name="adj" fmla="val 14777"/>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dirty="0">
              <a:solidFill>
                <a:schemeClr val="lt1"/>
              </a:solidFill>
              <a:latin typeface="Arial"/>
              <a:ea typeface="Arial"/>
              <a:cs typeface="Arial"/>
              <a:sym typeface="Arial"/>
            </a:endParaRPr>
          </a:p>
        </p:txBody>
      </p:sp>
      <p:sp>
        <p:nvSpPr>
          <p:cNvPr id="72" name="Google Shape;72;p134"/>
          <p:cNvSpPr txBox="1">
            <a:spLocks noGrp="1"/>
          </p:cNvSpPr>
          <p:nvPr>
            <p:ph type="title"/>
          </p:nvPr>
        </p:nvSpPr>
        <p:spPr>
          <a:xfrm>
            <a:off x="381000" y="2322428"/>
            <a:ext cx="6434470" cy="18729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chemeClr val="dk1"/>
              </a:buClr>
              <a:buSzPts val="3200"/>
              <a:buFont typeface="Avenir"/>
              <a:buNone/>
              <a:defRPr sz="3200" b="1" i="0" u="none" strike="noStrike" cap="none">
                <a:solidFill>
                  <a:schemeClr val="lt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Divider">
  <p:cSld name="Section Divider">
    <p:spTree>
      <p:nvGrpSpPr>
        <p:cNvPr id="1" name="Shape 73"/>
        <p:cNvGrpSpPr/>
        <p:nvPr/>
      </p:nvGrpSpPr>
      <p:grpSpPr>
        <a:xfrm>
          <a:off x="0" y="0"/>
          <a:ext cx="0" cy="0"/>
          <a:chOff x="0" y="0"/>
          <a:chExt cx="0" cy="0"/>
        </a:xfrm>
      </p:grpSpPr>
      <p:pic>
        <p:nvPicPr>
          <p:cNvPr id="74" name="Google Shape;74;p135"/>
          <p:cNvPicPr preferRelativeResize="0"/>
          <p:nvPr/>
        </p:nvPicPr>
        <p:blipFill rotWithShape="1">
          <a:blip r:embed="rId2">
            <a:alphaModFix/>
          </a:blip>
          <a:srcRect t="52714" b="50"/>
          <a:stretch/>
        </p:blipFill>
        <p:spPr>
          <a:xfrm>
            <a:off x="-1" y="3429002"/>
            <a:ext cx="12192000" cy="3072389"/>
          </a:xfrm>
          <a:prstGeom prst="rect">
            <a:avLst/>
          </a:prstGeom>
          <a:noFill/>
          <a:ln>
            <a:noFill/>
          </a:ln>
        </p:spPr>
      </p:pic>
      <p:cxnSp>
        <p:nvCxnSpPr>
          <p:cNvPr id="75" name="Google Shape;75;p135"/>
          <p:cNvCxnSpPr/>
          <p:nvPr/>
        </p:nvCxnSpPr>
        <p:spPr>
          <a:xfrm rot="10800000">
            <a:off x="1" y="6501391"/>
            <a:ext cx="12191999" cy="0"/>
          </a:xfrm>
          <a:prstGeom prst="straightConnector1">
            <a:avLst/>
          </a:prstGeom>
          <a:noFill/>
          <a:ln w="22225" cap="flat" cmpd="sng">
            <a:solidFill>
              <a:srgbClr val="E3E3E3"/>
            </a:solidFill>
            <a:prstDash val="solid"/>
            <a:miter lim="800000"/>
            <a:headEnd type="none" w="sm" len="sm"/>
            <a:tailEnd type="none" w="sm" len="sm"/>
          </a:ln>
        </p:spPr>
      </p:cxnSp>
      <p:cxnSp>
        <p:nvCxnSpPr>
          <p:cNvPr id="76" name="Google Shape;76;p135"/>
          <p:cNvCxnSpPr/>
          <p:nvPr/>
        </p:nvCxnSpPr>
        <p:spPr>
          <a:xfrm rot="10800000">
            <a:off x="1" y="3429001"/>
            <a:ext cx="12191999" cy="0"/>
          </a:xfrm>
          <a:prstGeom prst="straightConnector1">
            <a:avLst/>
          </a:prstGeom>
          <a:noFill/>
          <a:ln w="22225" cap="flat" cmpd="sng">
            <a:solidFill>
              <a:srgbClr val="E3E3E3"/>
            </a:solidFill>
            <a:prstDash val="solid"/>
            <a:miter lim="800000"/>
            <a:headEnd type="none" w="sm" len="sm"/>
            <a:tailEnd type="none" w="sm" len="sm"/>
          </a:ln>
        </p:spPr>
      </p:cxnSp>
      <p:sp>
        <p:nvSpPr>
          <p:cNvPr id="77" name="Google Shape;77;p135"/>
          <p:cNvSpPr/>
          <p:nvPr/>
        </p:nvSpPr>
        <p:spPr>
          <a:xfrm>
            <a:off x="4728560" y="2698169"/>
            <a:ext cx="2734880" cy="1436424"/>
          </a:xfrm>
          <a:prstGeom prst="roundRect">
            <a:avLst>
              <a:gd name="adj" fmla="val 758"/>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78" name="Google Shape;78;p135"/>
          <p:cNvGrpSpPr/>
          <p:nvPr/>
        </p:nvGrpSpPr>
        <p:grpSpPr>
          <a:xfrm>
            <a:off x="5770661" y="2372830"/>
            <a:ext cx="650678" cy="650678"/>
            <a:chOff x="5757753" y="2535523"/>
            <a:chExt cx="650678" cy="650678"/>
          </a:xfrm>
        </p:grpSpPr>
        <p:sp>
          <p:nvSpPr>
            <p:cNvPr id="79" name="Google Shape;79;p135"/>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80" name="Google Shape;80;p135"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
        <p:nvSpPr>
          <p:cNvPr id="81" name="Google Shape;81;p135"/>
          <p:cNvSpPr txBox="1">
            <a:spLocks noGrp="1"/>
          </p:cNvSpPr>
          <p:nvPr>
            <p:ph type="body" idx="1"/>
          </p:nvPr>
        </p:nvSpPr>
        <p:spPr>
          <a:xfrm>
            <a:off x="4924425" y="3109202"/>
            <a:ext cx="2343150" cy="4191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600"/>
              <a:buNone/>
              <a:defRPr sz="1600" b="1">
                <a:solidFill>
                  <a:schemeClr val="dk1"/>
                </a:solidFill>
                <a:latin typeface="Avenir"/>
                <a:ea typeface="Avenir"/>
                <a:cs typeface="Avenir"/>
                <a:sym typeface="Avenir"/>
              </a:defRPr>
            </a:lvl1pPr>
            <a:lvl2pPr marL="914400" lvl="1"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2pPr>
            <a:lvl3pPr marL="1371600" lvl="2" indent="-309880" algn="l">
              <a:lnSpc>
                <a:spcPct val="100000"/>
              </a:lnSpc>
              <a:spcBef>
                <a:spcPts val="0"/>
              </a:spcBef>
              <a:spcAft>
                <a:spcPts val="0"/>
              </a:spcAft>
              <a:buSzPts val="1280"/>
              <a:buChar char="o"/>
              <a:defRPr sz="1600" b="1">
                <a:solidFill>
                  <a:schemeClr val="dk1"/>
                </a:solidFill>
                <a:latin typeface="Avenir"/>
                <a:ea typeface="Avenir"/>
                <a:cs typeface="Avenir"/>
                <a:sym typeface="Avenir"/>
              </a:defRPr>
            </a:lvl3pPr>
            <a:lvl4pPr marL="1828800" lvl="3"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4pPr>
            <a:lvl5pPr marL="2286000" lvl="4"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pic>
        <p:nvPicPr>
          <p:cNvPr id="82" name="Google Shape;82;p135"/>
          <p:cNvPicPr preferRelativeResize="0"/>
          <p:nvPr/>
        </p:nvPicPr>
        <p:blipFill rotWithShape="1">
          <a:blip r:embed="rId2">
            <a:alphaModFix/>
          </a:blip>
          <a:srcRect t="52714" b="50"/>
          <a:stretch/>
        </p:blipFill>
        <p:spPr>
          <a:xfrm>
            <a:off x="-1" y="3429002"/>
            <a:ext cx="12192000" cy="3072389"/>
          </a:xfrm>
          <a:prstGeom prst="rect">
            <a:avLst/>
          </a:prstGeom>
          <a:noFill/>
          <a:ln>
            <a:noFill/>
          </a:ln>
        </p:spPr>
      </p:pic>
      <p:cxnSp>
        <p:nvCxnSpPr>
          <p:cNvPr id="83" name="Google Shape;83;p135"/>
          <p:cNvCxnSpPr/>
          <p:nvPr/>
        </p:nvCxnSpPr>
        <p:spPr>
          <a:xfrm rot="10800000">
            <a:off x="1" y="6501391"/>
            <a:ext cx="12191999" cy="0"/>
          </a:xfrm>
          <a:prstGeom prst="straightConnector1">
            <a:avLst/>
          </a:prstGeom>
          <a:noFill/>
          <a:ln w="22225" cap="flat" cmpd="sng">
            <a:solidFill>
              <a:srgbClr val="E3E3E3"/>
            </a:solidFill>
            <a:prstDash val="solid"/>
            <a:miter lim="800000"/>
            <a:headEnd type="none" w="sm" len="sm"/>
            <a:tailEnd type="none" w="sm" len="sm"/>
          </a:ln>
        </p:spPr>
      </p:cxnSp>
      <p:cxnSp>
        <p:nvCxnSpPr>
          <p:cNvPr id="84" name="Google Shape;84;p135"/>
          <p:cNvCxnSpPr/>
          <p:nvPr/>
        </p:nvCxnSpPr>
        <p:spPr>
          <a:xfrm rot="10800000">
            <a:off x="1" y="3429001"/>
            <a:ext cx="12191999" cy="0"/>
          </a:xfrm>
          <a:prstGeom prst="straightConnector1">
            <a:avLst/>
          </a:prstGeom>
          <a:noFill/>
          <a:ln w="22225" cap="flat" cmpd="sng">
            <a:solidFill>
              <a:srgbClr val="E3E3E3"/>
            </a:solidFill>
            <a:prstDash val="solid"/>
            <a:miter lim="800000"/>
            <a:headEnd type="none" w="sm" len="sm"/>
            <a:tailEnd type="none" w="sm" len="sm"/>
          </a:ln>
        </p:spPr>
      </p:cxnSp>
      <p:grpSp>
        <p:nvGrpSpPr>
          <p:cNvPr id="85" name="Google Shape;85;p135"/>
          <p:cNvGrpSpPr/>
          <p:nvPr/>
        </p:nvGrpSpPr>
        <p:grpSpPr>
          <a:xfrm>
            <a:off x="5770661" y="2372830"/>
            <a:ext cx="650678" cy="650678"/>
            <a:chOff x="5757753" y="2535523"/>
            <a:chExt cx="650678" cy="650678"/>
          </a:xfrm>
        </p:grpSpPr>
        <p:sp>
          <p:nvSpPr>
            <p:cNvPr id="86" name="Google Shape;86;p135"/>
            <p:cNvSpPr/>
            <p:nvPr/>
          </p:nvSpPr>
          <p:spPr>
            <a:xfrm>
              <a:off x="5757753" y="2535523"/>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dk2">
                  <a:alpha val="3529"/>
                </a:schemeClr>
              </a:outerShdw>
            </a:effectLst>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pic>
          <p:nvPicPr>
            <p:cNvPr id="87" name="Google Shape;87;p135" descr="A close up of text on a black background&#10;&#10;Description automatically generated"/>
            <p:cNvPicPr preferRelativeResize="0"/>
            <p:nvPr/>
          </p:nvPicPr>
          <p:blipFill rotWithShape="1">
            <a:blip r:embed="rId3">
              <a:alphaModFix/>
            </a:blip>
            <a:srcRect/>
            <a:stretch/>
          </p:blipFill>
          <p:spPr>
            <a:xfrm>
              <a:off x="5906728" y="2621217"/>
              <a:ext cx="352728" cy="479291"/>
            </a:xfrm>
            <a:prstGeom prst="rect">
              <a:avLst/>
            </a:prstGeom>
            <a:noFill/>
            <a:ln>
              <a:noFill/>
            </a:ln>
          </p:spPr>
        </p:pic>
      </p:grpSp>
      <p:sp>
        <p:nvSpPr>
          <p:cNvPr id="88" name="Google Shape;88;p135"/>
          <p:cNvSpPr txBox="1">
            <a:spLocks noGrp="1"/>
          </p:cNvSpPr>
          <p:nvPr>
            <p:ph type="body" idx="2"/>
          </p:nvPr>
        </p:nvSpPr>
        <p:spPr>
          <a:xfrm>
            <a:off x="4924425" y="3109202"/>
            <a:ext cx="2343150" cy="419100"/>
          </a:xfrm>
          <a:prstGeom prst="rect">
            <a:avLst/>
          </a:prstGeom>
          <a:noFill/>
          <a:ln>
            <a:noFill/>
          </a:ln>
        </p:spPr>
        <p:txBody>
          <a:bodyPr spcFirstLastPara="1" wrap="square" lIns="91425" tIns="45700" rIns="91425" bIns="45700" anchor="ctr" anchorCtr="0">
            <a:normAutofit/>
          </a:bodyPr>
          <a:lstStyle>
            <a:lvl1pPr marL="457200" lvl="0" indent="-228600" algn="ctr">
              <a:lnSpc>
                <a:spcPct val="100000"/>
              </a:lnSpc>
              <a:spcBef>
                <a:spcPts val="0"/>
              </a:spcBef>
              <a:spcAft>
                <a:spcPts val="0"/>
              </a:spcAft>
              <a:buSzPts val="1600"/>
              <a:buNone/>
              <a:defRPr sz="1600" b="1">
                <a:solidFill>
                  <a:schemeClr val="dk1"/>
                </a:solidFill>
                <a:latin typeface="Avenir"/>
                <a:ea typeface="Avenir"/>
                <a:cs typeface="Avenir"/>
                <a:sym typeface="Avenir"/>
              </a:defRPr>
            </a:lvl1pPr>
            <a:lvl2pPr marL="914400" lvl="1"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2pPr>
            <a:lvl3pPr marL="1371600" lvl="2" indent="-309880" algn="l">
              <a:lnSpc>
                <a:spcPct val="100000"/>
              </a:lnSpc>
              <a:spcBef>
                <a:spcPts val="0"/>
              </a:spcBef>
              <a:spcAft>
                <a:spcPts val="0"/>
              </a:spcAft>
              <a:buSzPts val="1280"/>
              <a:buChar char="o"/>
              <a:defRPr sz="1600" b="1">
                <a:solidFill>
                  <a:schemeClr val="dk1"/>
                </a:solidFill>
                <a:latin typeface="Avenir"/>
                <a:ea typeface="Avenir"/>
                <a:cs typeface="Avenir"/>
                <a:sym typeface="Avenir"/>
              </a:defRPr>
            </a:lvl3pPr>
            <a:lvl4pPr marL="1828800" lvl="3"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4pPr>
            <a:lvl5pPr marL="2286000" lvl="4" indent="-330200" algn="l">
              <a:lnSpc>
                <a:spcPct val="100000"/>
              </a:lnSpc>
              <a:spcBef>
                <a:spcPts val="0"/>
              </a:spcBef>
              <a:spcAft>
                <a:spcPts val="0"/>
              </a:spcAft>
              <a:buSzPts val="1600"/>
              <a:buChar char="•"/>
              <a:defRPr sz="1600" b="1">
                <a:solidFill>
                  <a:schemeClr val="dk1"/>
                </a:solidFill>
                <a:latin typeface="Avenir"/>
                <a:ea typeface="Avenir"/>
                <a:cs typeface="Avenir"/>
                <a:sym typeface="Aveni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hart with Insights">
  <p:cSld name="Chart with Insights">
    <p:spTree>
      <p:nvGrpSpPr>
        <p:cNvPr id="1" name="Shape 89"/>
        <p:cNvGrpSpPr/>
        <p:nvPr/>
      </p:nvGrpSpPr>
      <p:grpSpPr>
        <a:xfrm>
          <a:off x="0" y="0"/>
          <a:ext cx="0" cy="0"/>
          <a:chOff x="0" y="0"/>
          <a:chExt cx="0" cy="0"/>
        </a:xfrm>
      </p:grpSpPr>
      <p:sp>
        <p:nvSpPr>
          <p:cNvPr id="90" name="Google Shape;90;p136"/>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91" name="Google Shape;91;p136"/>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92" name="Google Shape;92;p136"/>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sp>
        <p:nvSpPr>
          <p:cNvPr id="93" name="Google Shape;93;p136"/>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2400"/>
              <a:buFont typeface="Avenir"/>
              <a:buNone/>
              <a:defRPr sz="2400" b="1" i="0" u="none" strike="noStrike" cap="none">
                <a:solidFill>
                  <a:schemeClr val="dk1"/>
                </a:solidFill>
                <a:latin typeface="Avenir"/>
                <a:ea typeface="Avenir"/>
                <a:cs typeface="Avenir"/>
                <a:sym typeface="Avenir"/>
              </a:defRPr>
            </a:lvl1pPr>
            <a:lvl2pPr lvl="1" algn="l">
              <a:lnSpc>
                <a:spcPct val="100000"/>
              </a:lnSpc>
              <a:spcBef>
                <a:spcPts val="0"/>
              </a:spcBef>
              <a:spcAft>
                <a:spcPts val="0"/>
              </a:spcAft>
              <a:buSzPts val="1400"/>
              <a:buNone/>
              <a:defRPr sz="1800"/>
            </a:lvl2pPr>
            <a:lvl3pPr lvl="2" algn="l">
              <a:lnSpc>
                <a:spcPct val="100000"/>
              </a:lnSpc>
              <a:spcBef>
                <a:spcPts val="0"/>
              </a:spcBef>
              <a:spcAft>
                <a:spcPts val="0"/>
              </a:spcAft>
              <a:buSzPts val="1400"/>
              <a:buNone/>
              <a:defRPr sz="1800"/>
            </a:lvl3pPr>
            <a:lvl4pPr lvl="3" algn="l">
              <a:lnSpc>
                <a:spcPct val="100000"/>
              </a:lnSpc>
              <a:spcBef>
                <a:spcPts val="0"/>
              </a:spcBef>
              <a:spcAft>
                <a:spcPts val="0"/>
              </a:spcAft>
              <a:buSzPts val="1400"/>
              <a:buNone/>
              <a:defRPr sz="1800"/>
            </a:lvl4pPr>
            <a:lvl5pPr lvl="4" algn="l">
              <a:lnSpc>
                <a:spcPct val="100000"/>
              </a:lnSpc>
              <a:spcBef>
                <a:spcPts val="0"/>
              </a:spcBef>
              <a:spcAft>
                <a:spcPts val="0"/>
              </a:spcAft>
              <a:buSzPts val="1400"/>
              <a:buNone/>
              <a:defRPr sz="1800"/>
            </a:lvl5pPr>
            <a:lvl6pPr lvl="5" algn="l">
              <a:lnSpc>
                <a:spcPct val="100000"/>
              </a:lnSpc>
              <a:spcBef>
                <a:spcPts val="0"/>
              </a:spcBef>
              <a:spcAft>
                <a:spcPts val="0"/>
              </a:spcAft>
              <a:buSzPts val="1400"/>
              <a:buNone/>
              <a:defRPr sz="1800"/>
            </a:lvl6pPr>
            <a:lvl7pPr lvl="6" algn="l">
              <a:lnSpc>
                <a:spcPct val="100000"/>
              </a:lnSpc>
              <a:spcBef>
                <a:spcPts val="0"/>
              </a:spcBef>
              <a:spcAft>
                <a:spcPts val="0"/>
              </a:spcAft>
              <a:buSzPts val="1400"/>
              <a:buNone/>
              <a:defRPr sz="1800"/>
            </a:lvl7pPr>
            <a:lvl8pPr lvl="7" algn="l">
              <a:lnSpc>
                <a:spcPct val="100000"/>
              </a:lnSpc>
              <a:spcBef>
                <a:spcPts val="0"/>
              </a:spcBef>
              <a:spcAft>
                <a:spcPts val="0"/>
              </a:spcAft>
              <a:buSzPts val="1400"/>
              <a:buNone/>
              <a:defRPr sz="1800"/>
            </a:lvl8pPr>
            <a:lvl9pPr lvl="8" algn="l">
              <a:lnSpc>
                <a:spcPct val="100000"/>
              </a:lnSpc>
              <a:spcBef>
                <a:spcPts val="0"/>
              </a:spcBef>
              <a:spcAft>
                <a:spcPts val="0"/>
              </a:spcAft>
              <a:buSzPts val="1400"/>
              <a:buNone/>
              <a:defRPr sz="1800"/>
            </a:lvl9pPr>
          </a:lstStyle>
          <a:p>
            <a:endParaRPr/>
          </a:p>
        </p:txBody>
      </p:sp>
      <p:grpSp>
        <p:nvGrpSpPr>
          <p:cNvPr id="94" name="Google Shape;94;p136"/>
          <p:cNvGrpSpPr/>
          <p:nvPr/>
        </p:nvGrpSpPr>
        <p:grpSpPr>
          <a:xfrm>
            <a:off x="251977" y="286191"/>
            <a:ext cx="404783" cy="549349"/>
            <a:chOff x="251977" y="286191"/>
            <a:chExt cx="404783" cy="549349"/>
          </a:xfrm>
        </p:grpSpPr>
        <p:sp>
          <p:nvSpPr>
            <p:cNvPr id="95" name="Google Shape;95;p136"/>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96" name="Google Shape;96;p136"/>
            <p:cNvPicPr preferRelativeResize="0"/>
            <p:nvPr/>
          </p:nvPicPr>
          <p:blipFill rotWithShape="1">
            <a:blip r:embed="rId2">
              <a:alphaModFix/>
            </a:blip>
            <a:srcRect/>
            <a:stretch/>
          </p:blipFill>
          <p:spPr>
            <a:xfrm>
              <a:off x="251977" y="286191"/>
              <a:ext cx="404783" cy="549349"/>
            </a:xfrm>
            <a:prstGeom prst="rect">
              <a:avLst/>
            </a:prstGeom>
            <a:noFill/>
            <a:ln>
              <a:noFill/>
            </a:ln>
          </p:spPr>
        </p:pic>
      </p:grpSp>
      <p:sp>
        <p:nvSpPr>
          <p:cNvPr id="97" name="Google Shape;97;p136"/>
          <p:cNvSpPr txBox="1">
            <a:spLocks noGrp="1"/>
          </p:cNvSpPr>
          <p:nvPr>
            <p:ph type="body" idx="1"/>
          </p:nvPr>
        </p:nvSpPr>
        <p:spPr>
          <a:xfrm>
            <a:off x="7924800" y="1455943"/>
            <a:ext cx="3886200"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8" name="Google Shape;98;p136"/>
          <p:cNvSpPr txBox="1">
            <a:spLocks noGrp="1"/>
          </p:cNvSpPr>
          <p:nvPr>
            <p:ph type="body" idx="2"/>
          </p:nvPr>
        </p:nvSpPr>
        <p:spPr>
          <a:xfrm>
            <a:off x="7924800" y="2236992"/>
            <a:ext cx="3886200" cy="393520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400"/>
              <a:buNone/>
              <a:defRPr sz="1400" b="0">
                <a:solidFill>
                  <a:schemeClr val="dk1"/>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99" name="Google Shape;99;p136"/>
          <p:cNvSpPr txBox="1">
            <a:spLocks noGrp="1"/>
          </p:cNvSpPr>
          <p:nvPr>
            <p:ph type="body" idx="3"/>
          </p:nvPr>
        </p:nvSpPr>
        <p:spPr>
          <a:xfrm>
            <a:off x="381000" y="1455943"/>
            <a:ext cx="6648450" cy="61098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800"/>
              <a:buNone/>
              <a:defRPr sz="1800" b="1">
                <a:solidFill>
                  <a:schemeClr val="accent2"/>
                </a:solidFill>
                <a:latin typeface="Avenir"/>
                <a:ea typeface="Avenir"/>
                <a:cs typeface="Avenir"/>
                <a:sym typeface="Avenir"/>
              </a:defRPr>
            </a:lvl1pPr>
            <a:lvl2pPr marL="914400" lvl="1" indent="-342900" algn="l">
              <a:lnSpc>
                <a:spcPct val="100000"/>
              </a:lnSpc>
              <a:spcBef>
                <a:spcPts val="0"/>
              </a:spcBef>
              <a:spcAft>
                <a:spcPts val="0"/>
              </a:spcAft>
              <a:buSzPts val="1800"/>
              <a:buChar char="•"/>
              <a:defRPr/>
            </a:lvl2pPr>
            <a:lvl3pPr marL="1371600" lvl="2" indent="-320039" algn="l">
              <a:lnSpc>
                <a:spcPct val="100000"/>
              </a:lnSpc>
              <a:spcBef>
                <a:spcPts val="0"/>
              </a:spcBef>
              <a:spcAft>
                <a:spcPts val="0"/>
              </a:spcAft>
              <a:buSzPts val="1440"/>
              <a:buChar char="o"/>
              <a:defRPr/>
            </a:lvl3pPr>
            <a:lvl4pPr marL="1828800" lvl="3" indent="-342900" algn="l">
              <a:lnSpc>
                <a:spcPct val="100000"/>
              </a:lnSpc>
              <a:spcBef>
                <a:spcPts val="0"/>
              </a:spcBef>
              <a:spcAft>
                <a:spcPts val="0"/>
              </a:spcAft>
              <a:buSzPts val="1800"/>
              <a:buChar char="−"/>
              <a:defRPr/>
            </a:lvl4pPr>
            <a:lvl5pPr marL="2286000" lvl="4" indent="-342900" algn="l">
              <a:lnSpc>
                <a:spcPct val="100000"/>
              </a:lnSpc>
              <a:spcBef>
                <a:spcPts val="0"/>
              </a:spcBef>
              <a:spcAft>
                <a:spcPts val="0"/>
              </a:spcAft>
              <a:buSzPts val="1800"/>
              <a:buChar char="•"/>
              <a:defRPr/>
            </a:lvl5pPr>
            <a:lvl6pPr marL="2743200" lvl="5" indent="-228600" algn="l">
              <a:lnSpc>
                <a:spcPct val="100000"/>
              </a:lnSpc>
              <a:spcBef>
                <a:spcPts val="0"/>
              </a:spcBef>
              <a:spcAft>
                <a:spcPts val="0"/>
              </a:spcAft>
              <a:buSzPts val="1400"/>
              <a:buNone/>
              <a:defRPr/>
            </a:lvl6pPr>
            <a:lvl7pPr marL="3200400" lvl="6" indent="-228600" algn="l">
              <a:lnSpc>
                <a:spcPct val="100000"/>
              </a:lnSpc>
              <a:spcBef>
                <a:spcPts val="0"/>
              </a:spcBef>
              <a:spcAft>
                <a:spcPts val="0"/>
              </a:spcAft>
              <a:buSzPts val="1400"/>
              <a:buNone/>
              <a:defRPr/>
            </a:lvl7pPr>
            <a:lvl8pPr marL="3657600" lvl="7" indent="-228600" algn="l">
              <a:lnSpc>
                <a:spcPct val="100000"/>
              </a:lnSpc>
              <a:spcBef>
                <a:spcPts val="0"/>
              </a:spcBef>
              <a:spcAft>
                <a:spcPts val="0"/>
              </a:spcAft>
              <a:buSzPts val="1400"/>
              <a:buNone/>
              <a:defRPr/>
            </a:lvl8pPr>
            <a:lvl9pPr marL="4114800" lvl="8" indent="-228600" algn="l">
              <a:lnSpc>
                <a:spcPct val="100000"/>
              </a:lnSpc>
              <a:spcBef>
                <a:spcPts val="0"/>
              </a:spcBef>
              <a:spcAft>
                <a:spcPts val="0"/>
              </a:spcAft>
              <a:buSzPts val="1400"/>
              <a:buNone/>
              <a:defRPr/>
            </a:lvl9pPr>
          </a:lstStyle>
          <a:p>
            <a:endParaRPr/>
          </a:p>
        </p:txBody>
      </p:sp>
      <p:sp>
        <p:nvSpPr>
          <p:cNvPr id="100" name="Google Shape;100;p136"/>
          <p:cNvSpPr/>
          <p:nvPr/>
        </p:nvSpPr>
        <p:spPr>
          <a:xfrm>
            <a:off x="0" y="0"/>
            <a:ext cx="1041400" cy="1121734"/>
          </a:xfrm>
          <a:prstGeom prst="homePlate">
            <a:avLst>
              <a:gd name="adj" fmla="val 27999"/>
            </a:avLst>
          </a:prstGeom>
          <a:solidFill>
            <a:srgbClr val="DBD9D9"/>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cxnSp>
        <p:nvCxnSpPr>
          <p:cNvPr id="101" name="Google Shape;101;p136"/>
          <p:cNvCxnSpPr/>
          <p:nvPr/>
        </p:nvCxnSpPr>
        <p:spPr>
          <a:xfrm>
            <a:off x="0" y="1121735"/>
            <a:ext cx="12192000" cy="0"/>
          </a:xfrm>
          <a:prstGeom prst="straightConnector1">
            <a:avLst/>
          </a:prstGeom>
          <a:noFill/>
          <a:ln w="25400" cap="flat" cmpd="sng">
            <a:solidFill>
              <a:schemeClr val="accent1"/>
            </a:solidFill>
            <a:prstDash val="solid"/>
            <a:miter lim="800000"/>
            <a:headEnd type="none" w="sm" len="sm"/>
            <a:tailEnd type="none" w="sm" len="sm"/>
          </a:ln>
        </p:spPr>
      </p:cxnSp>
      <p:sp>
        <p:nvSpPr>
          <p:cNvPr id="102" name="Google Shape;102;p136"/>
          <p:cNvSpPr txBox="1"/>
          <p:nvPr/>
        </p:nvSpPr>
        <p:spPr>
          <a:xfrm>
            <a:off x="266700" y="37708"/>
            <a:ext cx="184731"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rgbClr val="7A7571"/>
              </a:solidFill>
              <a:latin typeface="Avenir"/>
              <a:ea typeface="Avenir"/>
              <a:cs typeface="Avenir"/>
              <a:sym typeface="Avenir"/>
            </a:endParaRPr>
          </a:p>
        </p:txBody>
      </p:sp>
      <p:grpSp>
        <p:nvGrpSpPr>
          <p:cNvPr id="103" name="Google Shape;103;p136"/>
          <p:cNvGrpSpPr/>
          <p:nvPr/>
        </p:nvGrpSpPr>
        <p:grpSpPr>
          <a:xfrm>
            <a:off x="251977" y="286191"/>
            <a:ext cx="404783" cy="549349"/>
            <a:chOff x="251977" y="286191"/>
            <a:chExt cx="404783" cy="549349"/>
          </a:xfrm>
        </p:grpSpPr>
        <p:sp>
          <p:nvSpPr>
            <p:cNvPr id="104" name="Google Shape;104;p136"/>
            <p:cNvSpPr/>
            <p:nvPr/>
          </p:nvSpPr>
          <p:spPr>
            <a:xfrm>
              <a:off x="304800" y="397328"/>
              <a:ext cx="307181" cy="236085"/>
            </a:xfrm>
            <a:prstGeom prst="rect">
              <a:avLst/>
            </a:prstGeom>
            <a:solidFill>
              <a:schemeClr val="accent1"/>
            </a:solidFill>
            <a:ln>
              <a:noFill/>
            </a:ln>
            <a:effectLst>
              <a:outerShdw blurRad="76200" dist="50800" dir="5400000" algn="tl" rotWithShape="0">
                <a:schemeClr val="dk2">
                  <a:alpha val="3529"/>
                </a:schemeClr>
              </a:outerShdw>
            </a:effectLst>
          </p:spPr>
          <p:txBody>
            <a:bodyPr spcFirstLastPara="1" wrap="square" lIns="182875" tIns="182875" rIns="182875" bIns="182875"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dk2"/>
                </a:solidFill>
                <a:latin typeface="Avenir"/>
                <a:ea typeface="Avenir"/>
                <a:cs typeface="Avenir"/>
                <a:sym typeface="Avenir"/>
              </a:endParaRPr>
            </a:p>
          </p:txBody>
        </p:sp>
        <p:pic>
          <p:nvPicPr>
            <p:cNvPr id="105" name="Google Shape;105;p136"/>
            <p:cNvPicPr preferRelativeResize="0"/>
            <p:nvPr/>
          </p:nvPicPr>
          <p:blipFill rotWithShape="1">
            <a:blip r:embed="rId2">
              <a:alphaModFix/>
            </a:blip>
            <a:srcRect/>
            <a:stretch/>
          </p:blipFill>
          <p:spPr>
            <a:xfrm>
              <a:off x="251977" y="286191"/>
              <a:ext cx="404783" cy="549349"/>
            </a:xfrm>
            <a:prstGeom prst="rect">
              <a:avLst/>
            </a:prstGeom>
            <a:noFill/>
            <a:ln>
              <a:noFill/>
            </a:ln>
          </p:spPr>
        </p:pic>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 Id="rId30"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theme" Target="../theme/theme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29" Type="http://schemas.openxmlformats.org/officeDocument/2006/relationships/image" Target="../media/image16.emf"/><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oleObject" Target="../embeddings/oleObject2.bin"/><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tags" Target="../tags/tag3.xml"/><Relationship Id="rId30" Type="http://schemas.openxmlformats.org/officeDocument/2006/relationships/image" Target="../media/image1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CC436EE-8C2B-4C41-B0CF-57D2F62B14F1}"/>
              </a:ext>
            </a:extLst>
          </p:cNvPr>
          <p:cNvGraphicFramePr>
            <a:graphicFrameLocks noChangeAspect="1"/>
          </p:cNvGraphicFramePr>
          <p:nvPr userDrawn="1">
            <p:custDataLst>
              <p:tags r:id="rId28"/>
            </p:custDataLst>
            <p:extLst>
              <p:ext uri="{D42A27DB-BD31-4B8C-83A1-F6EECF244321}">
                <p14:modId xmlns:p14="http://schemas.microsoft.com/office/powerpoint/2010/main" val="18302714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9" imgW="395" imgH="396" progId="TCLayout.ActiveDocument.1">
                  <p:embed/>
                </p:oleObj>
              </mc:Choice>
              <mc:Fallback>
                <p:oleObj name="think-cell Slide" r:id="rId29" imgW="395" imgH="396" progId="TCLayout.ActiveDocument.1">
                  <p:embed/>
                  <p:pic>
                    <p:nvPicPr>
                      <p:cNvPr id="0" name=""/>
                      <p:cNvPicPr/>
                      <p:nvPr/>
                    </p:nvPicPr>
                    <p:blipFill>
                      <a:blip r:embed="rId30"/>
                      <a:stretch>
                        <a:fillRect/>
                      </a:stretch>
                    </p:blipFill>
                    <p:spPr>
                      <a:xfrm>
                        <a:off x="1588" y="1588"/>
                        <a:ext cx="1588" cy="1588"/>
                      </a:xfrm>
                      <a:prstGeom prst="rect">
                        <a:avLst/>
                      </a:prstGeom>
                    </p:spPr>
                  </p:pic>
                </p:oleObj>
              </mc:Fallback>
            </mc:AlternateContent>
          </a:graphicData>
        </a:graphic>
      </p:graphicFrame>
      <p:cxnSp>
        <p:nvCxnSpPr>
          <p:cNvPr id="10" name="Google Shape;10;p123"/>
          <p:cNvCxnSpPr/>
          <p:nvPr/>
        </p:nvCxnSpPr>
        <p:spPr>
          <a:xfrm>
            <a:off x="0" y="6505040"/>
            <a:ext cx="12192000" cy="0"/>
          </a:xfrm>
          <a:prstGeom prst="straightConnector1">
            <a:avLst/>
          </a:prstGeom>
          <a:noFill/>
          <a:ln w="9525" cap="flat" cmpd="sng">
            <a:solidFill>
              <a:srgbClr val="E3E3E3"/>
            </a:solidFill>
            <a:prstDash val="solid"/>
            <a:miter lim="800000"/>
            <a:headEnd type="none" w="sm" len="sm"/>
            <a:tailEnd type="none" w="sm" len="sm"/>
          </a:ln>
        </p:spPr>
      </p:cxnSp>
      <p:sp>
        <p:nvSpPr>
          <p:cNvPr id="11" name="Google Shape;11;p123"/>
          <p:cNvSpPr txBox="1"/>
          <p:nvPr/>
        </p:nvSpPr>
        <p:spPr>
          <a:xfrm>
            <a:off x="0" y="6502277"/>
            <a:ext cx="381000" cy="358496"/>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800"/>
              <a:buFont typeface="Arial"/>
              <a:buNone/>
            </a:pPr>
            <a:fld id="{00000000-1234-1234-1234-123412341234}" type="slidenum">
              <a:rPr lang="en-US" sz="800" b="1" i="0" u="none" strike="noStrike" cap="none">
                <a:solidFill>
                  <a:srgbClr val="888888"/>
                </a:solidFill>
                <a:latin typeface="Avenir"/>
                <a:ea typeface="Avenir"/>
                <a:cs typeface="Avenir"/>
                <a:sym typeface="Avenir"/>
              </a:rPr>
              <a:t>‹#›</a:t>
            </a:fld>
            <a:endParaRPr sz="1000" b="1" i="0" u="none" strike="noStrike" cap="none" dirty="0">
              <a:solidFill>
                <a:srgbClr val="888888"/>
              </a:solidFill>
              <a:latin typeface="Avenir"/>
              <a:ea typeface="Avenir"/>
              <a:cs typeface="Avenir"/>
              <a:sym typeface="Avenir"/>
            </a:endParaRPr>
          </a:p>
        </p:txBody>
      </p:sp>
      <p:pic>
        <p:nvPicPr>
          <p:cNvPr id="12" name="Google Shape;12;p123"/>
          <p:cNvPicPr preferRelativeResize="0"/>
          <p:nvPr/>
        </p:nvPicPr>
        <p:blipFill rotWithShape="1">
          <a:blip r:embed="rId31">
            <a:alphaModFix/>
          </a:blip>
          <a:srcRect/>
          <a:stretch/>
        </p:blipFill>
        <p:spPr>
          <a:xfrm>
            <a:off x="11823505" y="6534993"/>
            <a:ext cx="178570" cy="242345"/>
          </a:xfrm>
          <a:prstGeom prst="rect">
            <a:avLst/>
          </a:prstGeom>
          <a:noFill/>
          <a:ln>
            <a:noFill/>
          </a:ln>
        </p:spPr>
      </p:pic>
      <p:cxnSp>
        <p:nvCxnSpPr>
          <p:cNvPr id="13" name="Google Shape;13;p123"/>
          <p:cNvCxnSpPr/>
          <p:nvPr/>
        </p:nvCxnSpPr>
        <p:spPr>
          <a:xfrm>
            <a:off x="0" y="6505040"/>
            <a:ext cx="12192000" cy="0"/>
          </a:xfrm>
          <a:prstGeom prst="straightConnector1">
            <a:avLst/>
          </a:prstGeom>
          <a:noFill/>
          <a:ln w="9525" cap="flat" cmpd="sng">
            <a:solidFill>
              <a:srgbClr val="E3E3E3"/>
            </a:solidFill>
            <a:prstDash val="solid"/>
            <a:miter lim="800000"/>
            <a:headEnd type="none" w="sm" len="sm"/>
            <a:tailEnd type="none" w="sm" len="sm"/>
          </a:ln>
        </p:spPr>
      </p:cxnSp>
      <p:sp>
        <p:nvSpPr>
          <p:cNvPr id="14" name="Google Shape;14;p123"/>
          <p:cNvSpPr txBox="1">
            <a:spLocks noGrp="1"/>
          </p:cNvSpPr>
          <p:nvPr>
            <p:ph type="body" idx="1"/>
          </p:nvPr>
        </p:nvSpPr>
        <p:spPr>
          <a:xfrm>
            <a:off x="838200" y="1825625"/>
            <a:ext cx="10515600" cy="1374774"/>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0"/>
              </a:spcBef>
              <a:spcAft>
                <a:spcPts val="0"/>
              </a:spcAft>
              <a:buClr>
                <a:srgbClr val="000000"/>
              </a:buClr>
              <a:buSzPts val="1400"/>
              <a:buFont typeface="Arial"/>
              <a:buNone/>
              <a:defRPr sz="1400" b="1" i="0" u="none" strike="noStrike" cap="none">
                <a:solidFill>
                  <a:schemeClr val="dk1"/>
                </a:solidFill>
                <a:latin typeface="Avenir"/>
                <a:ea typeface="Avenir"/>
                <a:cs typeface="Avenir"/>
                <a:sym typeface="Avenir"/>
              </a:defRPr>
            </a:lvl1pPr>
            <a:lvl2pPr marL="914400" marR="0" lvl="1" indent="-317500" algn="l"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Avenir"/>
                <a:ea typeface="Avenir"/>
                <a:cs typeface="Avenir"/>
                <a:sym typeface="Avenir"/>
              </a:defRPr>
            </a:lvl2pPr>
            <a:lvl3pPr marL="1371600" marR="0" lvl="2" indent="-299719" algn="l" rtl="0">
              <a:lnSpc>
                <a:spcPct val="100000"/>
              </a:lnSpc>
              <a:spcBef>
                <a:spcPts val="0"/>
              </a:spcBef>
              <a:spcAft>
                <a:spcPts val="0"/>
              </a:spcAft>
              <a:buClr>
                <a:srgbClr val="000000"/>
              </a:buClr>
              <a:buSzPts val="1120"/>
              <a:buFont typeface="Courier New"/>
              <a:buChar char="o"/>
              <a:defRPr sz="1400" b="0" i="0" u="none" strike="noStrike" cap="none">
                <a:solidFill>
                  <a:schemeClr val="dk1"/>
                </a:solidFill>
                <a:latin typeface="Avenir"/>
                <a:ea typeface="Avenir"/>
                <a:cs typeface="Avenir"/>
                <a:sym typeface="Avenir"/>
              </a:defRPr>
            </a:lvl3pPr>
            <a:lvl4pPr marL="1828800" marR="0" lvl="3" indent="-317500" algn="l" rtl="0">
              <a:lnSpc>
                <a:spcPct val="100000"/>
              </a:lnSpc>
              <a:spcBef>
                <a:spcPts val="0"/>
              </a:spcBef>
              <a:spcAft>
                <a:spcPts val="0"/>
              </a:spcAft>
              <a:buClr>
                <a:srgbClr val="000000"/>
              </a:buClr>
              <a:buSzPts val="1400"/>
              <a:buFont typeface="Avenir"/>
              <a:buChar char="−"/>
              <a:defRPr sz="1400" b="0" i="0" u="none" strike="noStrike" cap="none">
                <a:solidFill>
                  <a:schemeClr val="dk1"/>
                </a:solidFill>
                <a:latin typeface="Avenir"/>
                <a:ea typeface="Avenir"/>
                <a:cs typeface="Avenir"/>
                <a:sym typeface="Avenir"/>
              </a:defRPr>
            </a:lvl4pPr>
            <a:lvl5pPr marL="2286000" marR="0" lvl="4" indent="-317500" algn="l" rtl="0">
              <a:lnSpc>
                <a:spcPct val="100000"/>
              </a:lnSpc>
              <a:spcBef>
                <a:spcPts val="0"/>
              </a:spcBef>
              <a:spcAft>
                <a:spcPts val="0"/>
              </a:spcAft>
              <a:buClr>
                <a:srgbClr val="000000"/>
              </a:buClr>
              <a:buSzPts val="1400"/>
              <a:buFont typeface="Arial"/>
              <a:buChar char="•"/>
              <a:defRPr sz="1400" b="0" i="0" u="none" strike="noStrike" cap="none">
                <a:solidFill>
                  <a:schemeClr val="dk1"/>
                </a:solidFill>
                <a:latin typeface="Avenir"/>
                <a:ea typeface="Avenir"/>
                <a:cs typeface="Avenir"/>
                <a:sym typeface="Avenir"/>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5" name="Google Shape;15;p123"/>
          <p:cNvCxnSpPr/>
          <p:nvPr/>
        </p:nvCxnSpPr>
        <p:spPr>
          <a:xfrm>
            <a:off x="381000" y="6502277"/>
            <a:ext cx="0" cy="355723"/>
          </a:xfrm>
          <a:prstGeom prst="straightConnector1">
            <a:avLst/>
          </a:prstGeom>
          <a:noFill/>
          <a:ln w="9525" cap="flat" cmpd="sng">
            <a:solidFill>
              <a:srgbClr val="E3E3E3"/>
            </a:solidFill>
            <a:prstDash val="solid"/>
            <a:miter lim="800000"/>
            <a:headEnd type="none" w="sm" len="sm"/>
            <a:tailEnd type="none" w="sm" len="sm"/>
          </a:ln>
        </p:spPr>
      </p:cxnSp>
      <p:sp>
        <p:nvSpPr>
          <p:cNvPr id="16" name="Google Shape;16;p1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100000"/>
              </a:lnSpc>
              <a:spcBef>
                <a:spcPts val="0"/>
              </a:spcBef>
              <a:spcAft>
                <a:spcPts val="0"/>
              </a:spcAft>
              <a:buSzPts val="1400"/>
              <a:buNone/>
              <a:defRPr sz="2400" b="1" i="0" u="none" strike="noStrike" cap="none">
                <a:solidFill>
                  <a:schemeClr val="dk1"/>
                </a:solidFill>
                <a:latin typeface="Avenir"/>
                <a:ea typeface="Avenir"/>
                <a:cs typeface="Avenir"/>
                <a:sym typeface="Avenir"/>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cxnSp>
        <p:nvCxnSpPr>
          <p:cNvPr id="17" name="Google Shape;17;p123"/>
          <p:cNvCxnSpPr/>
          <p:nvPr/>
        </p:nvCxnSpPr>
        <p:spPr>
          <a:xfrm>
            <a:off x="381000" y="6502277"/>
            <a:ext cx="0" cy="355723"/>
          </a:xfrm>
          <a:prstGeom prst="straightConnector1">
            <a:avLst/>
          </a:prstGeom>
          <a:noFill/>
          <a:ln w="9525" cap="flat" cmpd="sng">
            <a:solidFill>
              <a:srgbClr val="E3E3E3"/>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 id="2147483664" r:id="rId12"/>
    <p:sldLayoutId id="2147483665" r:id="rId13"/>
    <p:sldLayoutId id="2147483666" r:id="rId14"/>
    <p:sldLayoutId id="2147483667" r:id="rId15"/>
    <p:sldLayoutId id="2147483668" r:id="rId16"/>
    <p:sldLayoutId id="2147483669" r:id="rId17"/>
    <p:sldLayoutId id="2147483670" r:id="rId18"/>
    <p:sldLayoutId id="2147483671" r:id="rId19"/>
    <p:sldLayoutId id="2147483672" r:id="rId20"/>
    <p:sldLayoutId id="2147483673" r:id="rId21"/>
    <p:sldLayoutId id="2147483674" r:id="rId22"/>
    <p:sldLayoutId id="2147483675" r:id="rId23"/>
    <p:sldLayoutId id="2147483676" r:id="rId24"/>
    <p:sldLayoutId id="2147483677" r:id="rId25"/>
    <p:sldLayoutId id="2147483708"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104">
          <p15:clr>
            <a:srgbClr val="F26B43"/>
          </p15:clr>
        </p15:guide>
        <p15:guide id="2" pos="3840">
          <p15:clr>
            <a:srgbClr val="F26B43"/>
          </p15:clr>
        </p15:guide>
        <p15:guide id="3" orient="horz" pos="4032">
          <p15:clr>
            <a:srgbClr val="F26B43"/>
          </p15:clr>
        </p15:guide>
        <p15:guide id="4" orient="horz" pos="72">
          <p15:clr>
            <a:srgbClr val="F26B43"/>
          </p15:clr>
        </p15:guide>
        <p15:guide id="5" orient="horz" pos="2160">
          <p15:clr>
            <a:srgbClr val="F26B43"/>
          </p15:clr>
        </p15:guide>
        <p15:guide id="6" pos="96">
          <p15:clr>
            <a:srgbClr val="F26B43"/>
          </p15:clr>
        </p15:guide>
        <p15:guide id="7" pos="7440">
          <p15:clr>
            <a:srgbClr val="F26B43"/>
          </p15:clr>
        </p15:guide>
        <p15:guide id="8" pos="240">
          <p15:clr>
            <a:srgbClr val="F26B43"/>
          </p15:clr>
        </p15:guide>
        <p15:guide id="9" pos="758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B9686F0F-02C5-47CD-918F-9A05828C46AC}"/>
              </a:ext>
            </a:extLst>
          </p:cNvPr>
          <p:cNvGraphicFramePr>
            <a:graphicFrameLocks noChangeAspect="1"/>
          </p:cNvGraphicFramePr>
          <p:nvPr userDrawn="1">
            <p:custDataLst>
              <p:tags r:id="rId27"/>
            </p:custDataLst>
            <p:extLst>
              <p:ext uri="{D42A27DB-BD31-4B8C-83A1-F6EECF244321}">
                <p14:modId xmlns:p14="http://schemas.microsoft.com/office/powerpoint/2010/main" val="39131232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4" progId="TCLayout.ActiveDocument.1">
                  <p:embed/>
                </p:oleObj>
              </mc:Choice>
              <mc:Fallback>
                <p:oleObj name="think-cell Slide" r:id="rId28" imgW="395" imgH="394" progId="TCLayout.ActiveDocument.1">
                  <p:embed/>
                  <p:pic>
                    <p:nvPicPr>
                      <p:cNvPr id="2" name="Object 1" hidden="1">
                        <a:extLst>
                          <a:ext uri="{FF2B5EF4-FFF2-40B4-BE49-F238E27FC236}">
                            <a16:creationId xmlns:a16="http://schemas.microsoft.com/office/drawing/2014/main" id="{B9686F0F-02C5-47CD-918F-9A05828C46AC}"/>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cxnSp>
        <p:nvCxnSpPr>
          <p:cNvPr id="5" name="Straight Connector 4"/>
          <p:cNvCxnSpPr/>
          <p:nvPr/>
        </p:nvCxnSpPr>
        <p:spPr>
          <a:xfrm>
            <a:off x="0" y="6505040"/>
            <a:ext cx="12192000" cy="0"/>
          </a:xfrm>
          <a:prstGeom prst="line">
            <a:avLst/>
          </a:prstGeom>
          <a:ln w="9525">
            <a:solidFill>
              <a:srgbClr val="E3E3E3"/>
            </a:solidFill>
          </a:ln>
        </p:spPr>
        <p:style>
          <a:lnRef idx="1">
            <a:schemeClr val="accent1"/>
          </a:lnRef>
          <a:fillRef idx="0">
            <a:schemeClr val="accent1"/>
          </a:fillRef>
          <a:effectRef idx="0">
            <a:schemeClr val="accent1"/>
          </a:effectRef>
          <a:fontRef idx="minor">
            <a:schemeClr val="tx1"/>
          </a:fontRef>
        </p:style>
      </p:cxnSp>
      <p:graphicFrame>
        <p:nvGraphicFramePr>
          <p:cNvPr id="6" name="Table 5"/>
          <p:cNvGraphicFramePr>
            <a:graphicFrameLocks noGrp="1"/>
          </p:cNvGraphicFramePr>
          <p:nvPr>
            <p:extLst>
              <p:ext uri="{D42A27DB-BD31-4B8C-83A1-F6EECF244321}">
                <p14:modId xmlns:p14="http://schemas.microsoft.com/office/powerpoint/2010/main" val="3748016279"/>
              </p:ext>
            </p:extLst>
          </p:nvPr>
        </p:nvGraphicFramePr>
        <p:xfrm>
          <a:off x="0"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8" name="TextBox 7"/>
          <p:cNvSpPr txBox="1"/>
          <p:nvPr/>
        </p:nvSpPr>
        <p:spPr>
          <a:xfrm>
            <a:off x="72212" y="6550759"/>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100" b="1" i="0" dirty="0">
              <a:solidFill>
                <a:srgbClr val="888888"/>
              </a:solidFill>
              <a:latin typeface="Calibri" charset="0"/>
              <a:ea typeface="Calibri" charset="0"/>
              <a:cs typeface="Calibri" charset="0"/>
            </a:endParaRPr>
          </a:p>
        </p:txBody>
      </p:sp>
      <p:pic>
        <p:nvPicPr>
          <p:cNvPr id="10" name="Picture 9"/>
          <p:cNvPicPr>
            <a:picLocks noChangeAspect="1"/>
          </p:cNvPicPr>
          <p:nvPr/>
        </p:nvPicPr>
        <p:blipFill>
          <a:blip r:embed="rId30" cstate="screen">
            <a:extLst>
              <a:ext uri="{28A0092B-C50C-407E-A947-70E740481C1C}">
                <a14:useLocalDpi xmlns:a14="http://schemas.microsoft.com/office/drawing/2010/main"/>
              </a:ext>
            </a:extLst>
          </a:blip>
          <a:stretch>
            <a:fillRect/>
          </a:stretch>
        </p:blipFill>
        <p:spPr>
          <a:xfrm>
            <a:off x="11895437" y="6561730"/>
            <a:ext cx="178570" cy="242345"/>
          </a:xfrm>
          <a:prstGeom prst="rect">
            <a:avLst/>
          </a:prstGeom>
        </p:spPr>
      </p:pic>
      <p:cxnSp>
        <p:nvCxnSpPr>
          <p:cNvPr id="7" name="Straight Connector 6">
            <a:extLst>
              <a:ext uri="{FF2B5EF4-FFF2-40B4-BE49-F238E27FC236}">
                <a16:creationId xmlns:a16="http://schemas.microsoft.com/office/drawing/2014/main" id="{F46F07AE-8988-054C-B7BC-5B2613C9B139}"/>
              </a:ext>
            </a:extLst>
          </p:cNvPr>
          <p:cNvCxnSpPr/>
          <p:nvPr userDrawn="1"/>
        </p:nvCxnSpPr>
        <p:spPr>
          <a:xfrm>
            <a:off x="0" y="6505040"/>
            <a:ext cx="12192000" cy="0"/>
          </a:xfrm>
          <a:prstGeom prst="line">
            <a:avLst/>
          </a:prstGeom>
          <a:ln w="9525">
            <a:solidFill>
              <a:srgbClr val="E3E3E3"/>
            </a:solidFill>
          </a:ln>
        </p:spPr>
        <p:style>
          <a:lnRef idx="1">
            <a:schemeClr val="accent1"/>
          </a:lnRef>
          <a:fillRef idx="0">
            <a:schemeClr val="accent1"/>
          </a:fillRef>
          <a:effectRef idx="0">
            <a:schemeClr val="accent1"/>
          </a:effectRef>
          <a:fontRef idx="minor">
            <a:schemeClr val="tx1"/>
          </a:fontRef>
        </p:style>
      </p:cxnSp>
      <p:graphicFrame>
        <p:nvGraphicFramePr>
          <p:cNvPr id="9" name="Table 8">
            <a:extLst>
              <a:ext uri="{FF2B5EF4-FFF2-40B4-BE49-F238E27FC236}">
                <a16:creationId xmlns:a16="http://schemas.microsoft.com/office/drawing/2014/main" id="{10207999-3809-704F-895D-7389F54255E0}"/>
              </a:ext>
            </a:extLst>
          </p:cNvPr>
          <p:cNvGraphicFramePr>
            <a:graphicFrameLocks noGrp="1"/>
          </p:cNvGraphicFramePr>
          <p:nvPr userDrawn="1">
            <p:extLst>
              <p:ext uri="{D42A27DB-BD31-4B8C-83A1-F6EECF244321}">
                <p14:modId xmlns:p14="http://schemas.microsoft.com/office/powerpoint/2010/main" val="3475514965"/>
              </p:ext>
            </p:extLst>
          </p:nvPr>
        </p:nvGraphicFramePr>
        <p:xfrm>
          <a:off x="0" y="6507807"/>
          <a:ext cx="445749" cy="350193"/>
        </p:xfrm>
        <a:graphic>
          <a:graphicData uri="http://schemas.openxmlformats.org/drawingml/2006/table">
            <a:tbl>
              <a:tblPr firstRow="1" bandRow="1">
                <a:tableStyleId>{5C22544A-7EE6-4342-B048-85BDC9FD1C3A}</a:tableStyleId>
              </a:tblPr>
              <a:tblGrid>
                <a:gridCol w="445749">
                  <a:extLst>
                    <a:ext uri="{9D8B030D-6E8A-4147-A177-3AD203B41FA5}">
                      <a16:colId xmlns:a16="http://schemas.microsoft.com/office/drawing/2014/main" val="20000"/>
                    </a:ext>
                  </a:extLst>
                </a:gridCol>
              </a:tblGrid>
              <a:tr h="350193">
                <a:tc>
                  <a:txBody>
                    <a:bodyPr/>
                    <a:lstStyle/>
                    <a:p>
                      <a:endParaRPr lang="en-US" sz="800" dirty="0"/>
                    </a:p>
                  </a:txBody>
                  <a:tcPr>
                    <a:lnL w="9525" cap="flat" cmpd="sng" algn="ctr">
                      <a:solidFill>
                        <a:srgbClr val="E3E3E3"/>
                      </a:solidFill>
                      <a:prstDash val="solid"/>
                      <a:round/>
                      <a:headEnd type="none" w="med" len="med"/>
                      <a:tailEnd type="none" w="med" len="med"/>
                    </a:lnL>
                    <a:lnR w="9525" cap="flat" cmpd="sng" algn="ctr">
                      <a:solidFill>
                        <a:srgbClr val="E3E3E3"/>
                      </a:solidFill>
                      <a:prstDash val="solid"/>
                      <a:round/>
                      <a:headEnd type="none" w="med" len="med"/>
                      <a:tailEnd type="none" w="med" len="med"/>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1" name="TextBox 10">
            <a:extLst>
              <a:ext uri="{FF2B5EF4-FFF2-40B4-BE49-F238E27FC236}">
                <a16:creationId xmlns:a16="http://schemas.microsoft.com/office/drawing/2014/main" id="{1651B725-4EA2-A64A-A92C-7C6ED38E992F}"/>
              </a:ext>
            </a:extLst>
          </p:cNvPr>
          <p:cNvSpPr txBox="1"/>
          <p:nvPr userDrawn="1"/>
        </p:nvSpPr>
        <p:spPr>
          <a:xfrm>
            <a:off x="72212" y="6550759"/>
            <a:ext cx="338554" cy="246221"/>
          </a:xfrm>
          <a:prstGeom prst="rect">
            <a:avLst/>
          </a:prstGeom>
          <a:noFill/>
        </p:spPr>
        <p:txBody>
          <a:bodyPr wrap="none" rtlCol="0" anchor="ctr">
            <a:spAutoFit/>
          </a:bodyPr>
          <a:lstStyle/>
          <a:p>
            <a:pPr algn="ctr"/>
            <a:fld id="{260E2A6B-A809-4840-BF14-8648BC0BDF87}" type="slidenum">
              <a:rPr lang="id-ID" sz="1000" b="1" i="0">
                <a:solidFill>
                  <a:srgbClr val="888888"/>
                </a:solidFill>
                <a:latin typeface="Calibri" charset="0"/>
                <a:ea typeface="Calibri" charset="0"/>
                <a:cs typeface="Calibri" charset="0"/>
              </a:rPr>
              <a:pPr algn="ctr"/>
              <a:t>‹#›</a:t>
            </a:fld>
            <a:endParaRPr lang="en-MY" sz="1100" b="1" i="0" dirty="0">
              <a:solidFill>
                <a:srgbClr val="888888"/>
              </a:solidFill>
              <a:latin typeface="Calibri" charset="0"/>
              <a:ea typeface="Calibri" charset="0"/>
              <a:cs typeface="Calibri" charset="0"/>
            </a:endParaRPr>
          </a:p>
        </p:txBody>
      </p:sp>
      <p:pic>
        <p:nvPicPr>
          <p:cNvPr id="12" name="Picture 11">
            <a:extLst>
              <a:ext uri="{FF2B5EF4-FFF2-40B4-BE49-F238E27FC236}">
                <a16:creationId xmlns:a16="http://schemas.microsoft.com/office/drawing/2014/main" id="{BAC536BC-8DA7-FB4B-A148-32E1553E5711}"/>
              </a:ext>
            </a:extLst>
          </p:cNvPr>
          <p:cNvPicPr>
            <a:picLocks noChangeAspect="1"/>
          </p:cNvPicPr>
          <p:nvPr userDrawn="1"/>
        </p:nvPicPr>
        <p:blipFill>
          <a:blip r:embed="rId30" cstate="screen">
            <a:extLst>
              <a:ext uri="{28A0092B-C50C-407E-A947-70E740481C1C}">
                <a14:useLocalDpi xmlns:a14="http://schemas.microsoft.com/office/drawing/2010/main"/>
              </a:ext>
            </a:extLst>
          </a:blip>
          <a:stretch>
            <a:fillRect/>
          </a:stretch>
        </p:blipFill>
        <p:spPr>
          <a:xfrm>
            <a:off x="11895437" y="6561730"/>
            <a:ext cx="178570" cy="242345"/>
          </a:xfrm>
          <a:prstGeom prst="rect">
            <a:avLst/>
          </a:prstGeom>
        </p:spPr>
      </p:pic>
    </p:spTree>
    <p:extLst>
      <p:ext uri="{BB962C8B-B14F-4D97-AF65-F5344CB8AC3E}">
        <p14:creationId xmlns:p14="http://schemas.microsoft.com/office/powerpoint/2010/main" val="358722916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 id="2147483726" r:id="rId17"/>
    <p:sldLayoutId id="2147483727" r:id="rId18"/>
    <p:sldLayoutId id="2147483728" r:id="rId19"/>
    <p:sldLayoutId id="2147483729" r:id="rId20"/>
    <p:sldLayoutId id="2147483730" r:id="rId21"/>
    <p:sldLayoutId id="2147483731" r:id="rId22"/>
    <p:sldLayoutId id="2147483732" r:id="rId23"/>
    <p:sldLayoutId id="2147483733" r:id="rId24"/>
    <p:sldLayoutId id="2147483734"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3" orient="horz" pos="4104">
          <p15:clr>
            <a:srgbClr val="F26B43"/>
          </p15:clr>
        </p15:guide>
        <p15:guide id="14" orient="horz" pos="2280">
          <p15:clr>
            <a:srgbClr val="F26B43"/>
          </p15:clr>
        </p15:guide>
        <p15:guide id="15" pos="3840">
          <p15:clr>
            <a:srgbClr val="F26B43"/>
          </p15:clr>
        </p15:guide>
        <p15:guide id="16" pos="72">
          <p15:clr>
            <a:srgbClr val="F26B43"/>
          </p15:clr>
        </p15:guide>
        <p15:guide id="17" pos="7608">
          <p15:clr>
            <a:srgbClr val="F26B43"/>
          </p15:clr>
        </p15:guide>
        <p15:guide id="18" orient="horz" pos="4032">
          <p15:clr>
            <a:srgbClr val="F26B43"/>
          </p15:clr>
        </p15:guide>
        <p15:guide id="19" orient="horz" pos="72">
          <p15:clr>
            <a:srgbClr val="F26B43"/>
          </p15:clr>
        </p15:guide>
        <p15:guide id="20" pos="16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24.png"/><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notesSlide" Target="../notesSlides/notesSlide6.xml"/><Relationship Id="rId7" Type="http://schemas.openxmlformats.org/officeDocument/2006/relationships/image" Target="../media/image50.png"/><Relationship Id="rId2" Type="http://schemas.openxmlformats.org/officeDocument/2006/relationships/slideLayout" Target="../slideLayouts/slideLayout1.xml"/><Relationship Id="rId1" Type="http://schemas.openxmlformats.org/officeDocument/2006/relationships/tags" Target="../tags/tag12.xml"/><Relationship Id="rId6" Type="http://schemas.openxmlformats.org/officeDocument/2006/relationships/image" Target="../media/image49.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13.xml"/><Relationship Id="rId5" Type="http://schemas.openxmlformats.org/officeDocument/2006/relationships/image" Target="../media/image1.emf"/><Relationship Id="rId4" Type="http://schemas.openxmlformats.org/officeDocument/2006/relationships/oleObject" Target="../embeddings/oleObject11.bin"/></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8.xml"/><Relationship Id="rId7" Type="http://schemas.openxmlformats.org/officeDocument/2006/relationships/image" Target="../media/image53.png"/><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image" Target="../media/image52.png"/><Relationship Id="rId5" Type="http://schemas.openxmlformats.org/officeDocument/2006/relationships/image" Target="../media/image1.emf"/><Relationship Id="rId4" Type="http://schemas.openxmlformats.org/officeDocument/2006/relationships/oleObject" Target="../embeddings/oleObject12.bin"/><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9.xml"/><Relationship Id="rId7" Type="http://schemas.openxmlformats.org/officeDocument/2006/relationships/image" Target="../media/image57.png"/><Relationship Id="rId2" Type="http://schemas.openxmlformats.org/officeDocument/2006/relationships/slideLayout" Target="../slideLayouts/slideLayout1.xml"/><Relationship Id="rId1" Type="http://schemas.openxmlformats.org/officeDocument/2006/relationships/tags" Target="../tags/tag15.xml"/><Relationship Id="rId6" Type="http://schemas.openxmlformats.org/officeDocument/2006/relationships/image" Target="../media/image56.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1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0.xml"/><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oleObject" Target="../embeddings/oleObject4.bin"/><Relationship Id="rId7" Type="http://schemas.openxmlformats.org/officeDocument/2006/relationships/image" Target="../media/image28.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1.emf"/><Relationship Id="rId9" Type="http://schemas.openxmlformats.org/officeDocument/2006/relationships/image" Target="../media/image30.png"/></Relationships>
</file>

<file path=ppt/slides/_rels/slide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oleObject" Target="../embeddings/oleObject5.bin"/><Relationship Id="rId7" Type="http://schemas.openxmlformats.org/officeDocument/2006/relationships/diagramQuickStyle" Target="../diagrams/quickStyle1.xml"/><Relationship Id="rId2" Type="http://schemas.openxmlformats.org/officeDocument/2006/relationships/slideLayout" Target="../slideLayouts/slideLayout1.xml"/><Relationship Id="rId1" Type="http://schemas.openxmlformats.org/officeDocument/2006/relationships/tags" Target="../tags/tag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emf"/><Relationship Id="rId9" Type="http://schemas.microsoft.com/office/2007/relationships/diagramDrawing" Target="../diagrams/drawing1.xml"/></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notesSlide" Target="../notesSlides/notesSlide2.xml"/><Relationship Id="rId7" Type="http://schemas.openxmlformats.org/officeDocument/2006/relationships/image" Target="../media/image33.png"/><Relationship Id="rId2" Type="http://schemas.openxmlformats.org/officeDocument/2006/relationships/slideLayout" Target="../slideLayouts/slideLayout1.xml"/><Relationship Id="rId1" Type="http://schemas.openxmlformats.org/officeDocument/2006/relationships/tags" Target="../tags/tag8.xml"/><Relationship Id="rId6" Type="http://schemas.openxmlformats.org/officeDocument/2006/relationships/image" Target="../media/image32.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notesSlide" Target="../notesSlides/notesSlide3.xml"/><Relationship Id="rId7" Type="http://schemas.openxmlformats.org/officeDocument/2006/relationships/image" Target="../media/image36.png"/><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image" Target="../media/image35.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image" Target="../media/image45.png"/><Relationship Id="rId3" Type="http://schemas.openxmlformats.org/officeDocument/2006/relationships/notesSlide" Target="../notesSlides/notesSlide4.xml"/><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slideLayout" Target="../slideLayouts/slideLayout1.xml"/><Relationship Id="rId1" Type="http://schemas.openxmlformats.org/officeDocument/2006/relationships/tags" Target="../tags/tag10.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1.emf"/><Relationship Id="rId10" Type="http://schemas.openxmlformats.org/officeDocument/2006/relationships/image" Target="../media/image42.png"/><Relationship Id="rId4" Type="http://schemas.openxmlformats.org/officeDocument/2006/relationships/oleObject" Target="../embeddings/oleObject8.bin"/><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notesSlide" Target="../notesSlides/notesSlide5.xml"/><Relationship Id="rId7" Type="http://schemas.openxmlformats.org/officeDocument/2006/relationships/image" Target="../media/image46.png"/><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image" Target="../media/image28.png"/><Relationship Id="rId5" Type="http://schemas.openxmlformats.org/officeDocument/2006/relationships/image" Target="../media/image1.emf"/><Relationship Id="rId4" Type="http://schemas.openxmlformats.org/officeDocument/2006/relationships/oleObject" Target="../embeddings/oleObject9.bin"/><Relationship Id="rId9" Type="http://schemas.openxmlformats.org/officeDocument/2006/relationships/image" Target="../media/image4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1597E7E5-26D9-4FBD-A6B7-499033B95C63}"/>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4" progId="TCLayout.ActiveDocument.1">
                  <p:embed/>
                </p:oleObj>
              </mc:Choice>
              <mc:Fallback>
                <p:oleObj name="think-cell Slide" r:id="rId4" imgW="395" imgH="394" progId="TCLayout.ActiveDocument.1">
                  <p:embed/>
                  <p:pic>
                    <p:nvPicPr>
                      <p:cNvPr id="5" name="Object 4" hidden="1">
                        <a:extLst>
                          <a:ext uri="{FF2B5EF4-FFF2-40B4-BE49-F238E27FC236}">
                            <a16:creationId xmlns:a16="http://schemas.microsoft.com/office/drawing/2014/main" id="{1597E7E5-26D9-4FBD-A6B7-499033B95C63}"/>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D7510CB4-5FEC-408C-9CC5-7F8336D6C1BC}"/>
              </a:ext>
            </a:extLst>
          </p:cNvPr>
          <p:cNvSpPr/>
          <p:nvPr>
            <p:custDataLst>
              <p:tags r:id="rId2"/>
            </p:custDataLst>
          </p:nvPr>
        </p:nvSpPr>
        <p:spPr bwMode="auto">
          <a:xfrm>
            <a:off x="0" y="0"/>
            <a:ext cx="158750" cy="158750"/>
          </a:xfrm>
          <a:prstGeom prst="rect">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none" lIns="0" tIns="0" rIns="0" bIns="0" numCol="1" spcCol="0" rtlCol="0" fromWordArt="0" anchor="t" anchorCtr="0" forceAA="0" compatLnSpc="1">
            <a:prstTxWarp prst="textNoShape">
              <a:avLst/>
            </a:prstTxWarp>
            <a:noAutofit/>
          </a:bodyPr>
          <a:lstStyle/>
          <a:p>
            <a:pPr marL="0" marR="0" lvl="0" indent="0" algn="l" defTabSz="228600" rtl="0" eaLnBrk="1" fontAlgn="auto" latinLnBrk="0" hangingPunct="1">
              <a:lnSpc>
                <a:spcPct val="100000"/>
              </a:lnSpc>
              <a:spcBef>
                <a:spcPts val="0"/>
              </a:spcBef>
              <a:spcAft>
                <a:spcPts val="0"/>
              </a:spcAft>
              <a:buClrTx/>
              <a:buSzTx/>
              <a:buFontTx/>
              <a:buNone/>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a:pPr>
            <a:endParaRPr kumimoji="0" lang="en-ID" sz="5400" b="1" i="0" u="none" strike="noStrike" kern="1200" cap="none" spc="0" normalizeH="0" baseline="0" noProof="0" dirty="0">
              <a:ln>
                <a:noFill/>
              </a:ln>
              <a:solidFill>
                <a:srgbClr val="4C4845"/>
              </a:solidFill>
              <a:effectLst/>
              <a:uLnTx/>
              <a:uFillTx/>
              <a:latin typeface="Calibri" panose="020F0502020204030204" pitchFamily="34" charset="0"/>
              <a:ea typeface="+mn-ea"/>
              <a:cs typeface="Calibri" panose="020F0502020204030204" pitchFamily="34" charset="0"/>
              <a:sym typeface="Calibri" panose="020F0502020204030204" pitchFamily="34" charset="0"/>
            </a:endParaRPr>
          </a:p>
        </p:txBody>
      </p:sp>
      <p:sp>
        <p:nvSpPr>
          <p:cNvPr id="3" name="Title 2">
            <a:extLst>
              <a:ext uri="{FF2B5EF4-FFF2-40B4-BE49-F238E27FC236}">
                <a16:creationId xmlns:a16="http://schemas.microsoft.com/office/drawing/2014/main" id="{AFF77083-4CDA-425B-837A-BFCE45B54369}"/>
              </a:ext>
            </a:extLst>
          </p:cNvPr>
          <p:cNvSpPr>
            <a:spLocks noGrp="1"/>
          </p:cNvSpPr>
          <p:nvPr>
            <p:ph type="title"/>
          </p:nvPr>
        </p:nvSpPr>
        <p:spPr/>
        <p:txBody>
          <a:bodyPr vert="horz"/>
          <a:lstStyle/>
          <a:p>
            <a:pPr>
              <a:lnSpc>
                <a:spcPct val="90000"/>
              </a:lnSpc>
            </a:pPr>
            <a:r>
              <a:rPr lang="en-US" sz="4800" dirty="0">
                <a:latin typeface="Avenir Next LT Pro" panose="020B0504020202020204" pitchFamily="34" charset="0"/>
              </a:rPr>
              <a:t>Sales Enablement Approach</a:t>
            </a:r>
            <a:br>
              <a:rPr lang="en-US" sz="4800" dirty="0">
                <a:latin typeface="Avenir Next LT Pro" panose="020B0504020202020204" pitchFamily="34" charset="0"/>
              </a:rPr>
            </a:br>
            <a:r>
              <a:rPr lang="en-US" sz="3600" b="0" dirty="0">
                <a:latin typeface="Avenir Next LT Pro" panose="020B0504020202020204" pitchFamily="34" charset="0"/>
              </a:rPr>
              <a:t>Approach and Best Practice Examples</a:t>
            </a:r>
            <a:endParaRPr lang="en-ID" sz="3600" dirty="0"/>
          </a:p>
        </p:txBody>
      </p:sp>
      <p:pic>
        <p:nvPicPr>
          <p:cNvPr id="6" name="Picture 5">
            <a:extLst>
              <a:ext uri="{FF2B5EF4-FFF2-40B4-BE49-F238E27FC236}">
                <a16:creationId xmlns:a16="http://schemas.microsoft.com/office/drawing/2014/main" id="{D86AE972-4A5F-4763-8987-04E444A167E9}"/>
              </a:ext>
            </a:extLst>
          </p:cNvPr>
          <p:cNvPicPr>
            <a:picLocks noChangeAspect="1"/>
          </p:cNvPicPr>
          <p:nvPr/>
        </p:nvPicPr>
        <p:blipFill>
          <a:blip r:embed="rId6"/>
          <a:stretch>
            <a:fillRect/>
          </a:stretch>
        </p:blipFill>
        <p:spPr>
          <a:xfrm>
            <a:off x="9906000" y="261018"/>
            <a:ext cx="1642770" cy="1062092"/>
          </a:xfrm>
          <a:prstGeom prst="rect">
            <a:avLst/>
          </a:prstGeom>
        </p:spPr>
      </p:pic>
    </p:spTree>
    <p:extLst>
      <p:ext uri="{BB962C8B-B14F-4D97-AF65-F5344CB8AC3E}">
        <p14:creationId xmlns:p14="http://schemas.microsoft.com/office/powerpoint/2010/main" val="4180301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A36EF66-7A16-4F48-B7A2-E84228CD9E62}"/>
              </a:ext>
            </a:extLst>
          </p:cNvPr>
          <p:cNvGraphicFramePr>
            <a:graphicFrameLocks noChangeAspect="1"/>
          </p:cNvGraphicFramePr>
          <p:nvPr>
            <p:custDataLst>
              <p:tags r:id="rId1"/>
            </p:custDataLst>
            <p:extLst>
              <p:ext uri="{D42A27DB-BD31-4B8C-83A1-F6EECF244321}">
                <p14:modId xmlns:p14="http://schemas.microsoft.com/office/powerpoint/2010/main" val="21841838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Certification programs drive accountability for sellers to advance from </a:t>
            </a:r>
            <a:r>
              <a:rPr lang="en-US" u="sng" dirty="0">
                <a:latin typeface="Avenir Next LT Pro" panose="020B0504020202020204" pitchFamily="34" charset="0"/>
                <a:ea typeface="Verdana" panose="020B0604030504040204" pitchFamily="34" charset="0"/>
              </a:rPr>
              <a:t>Awareness</a:t>
            </a:r>
            <a:r>
              <a:rPr lang="en-US" dirty="0">
                <a:latin typeface="Avenir Next LT Pro" panose="020B0504020202020204" pitchFamily="34" charset="0"/>
                <a:ea typeface="Verdana" panose="020B0604030504040204" pitchFamily="34" charset="0"/>
              </a:rPr>
              <a:t> to </a:t>
            </a:r>
            <a:r>
              <a:rPr lang="en-US" u="sng" dirty="0">
                <a:latin typeface="Avenir Next LT Pro" panose="020B0504020202020204" pitchFamily="34" charset="0"/>
                <a:ea typeface="Verdana" panose="020B0604030504040204" pitchFamily="34" charset="0"/>
              </a:rPr>
              <a:t>Competency</a:t>
            </a:r>
            <a:r>
              <a:rPr lang="en-US" dirty="0">
                <a:latin typeface="Avenir Next LT Pro" panose="020B0504020202020204" pitchFamily="34" charset="0"/>
                <a:ea typeface="Verdana" panose="020B0604030504040204" pitchFamily="34" charset="0"/>
              </a:rPr>
              <a:t> to </a:t>
            </a:r>
            <a:r>
              <a:rPr lang="en-US" u="sng" dirty="0">
                <a:latin typeface="Avenir Next LT Pro" panose="020B0504020202020204" pitchFamily="34" charset="0"/>
                <a:ea typeface="Verdana" panose="020B0604030504040204" pitchFamily="34" charset="0"/>
              </a:rPr>
              <a:t>Mastery</a:t>
            </a:r>
            <a:r>
              <a:rPr lang="en-US" dirty="0">
                <a:latin typeface="Avenir Next LT Pro" panose="020B0504020202020204" pitchFamily="34" charset="0"/>
                <a:ea typeface="Verdana" panose="020B0604030504040204" pitchFamily="34" charset="0"/>
              </a:rPr>
              <a:t> of key concepts</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362010" y="4768204"/>
            <a:ext cx="510819" cy="132136"/>
          </a:xfrm>
          <a:prstGeom prst="rect">
            <a:avLst/>
          </a:prstGeom>
          <a:solidFill>
            <a:schemeClr val="lt1"/>
          </a:solidFill>
          <a:ln>
            <a:no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19" name="Google Shape;519;p109"/>
          <p:cNvSpPr/>
          <p:nvPr/>
        </p:nvSpPr>
        <p:spPr>
          <a:xfrm>
            <a:off x="11068600" y="6143183"/>
            <a:ext cx="495076" cy="120335"/>
          </a:xfrm>
          <a:prstGeom prst="rect">
            <a:avLst/>
          </a:prstGeom>
          <a:solidFill>
            <a:schemeClr val="lt1"/>
          </a:solidFill>
          <a:ln>
            <a:no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Certify that sales training has been absorbed by the sales team. Ensure that sales enablement assets have been adopted by the sales team.  Create a competitive environment where learning is encouraged and rewarded.   Leverage gamification for learning, reinforcement, and motivation.</a:t>
            </a: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Maintain Certification Process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Facilitate Certification Process </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Recognition programs, contests, president’s club</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Spiffs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Game Design (rules, points, prizes)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Real Time Leaderboard Design &amp; Execution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Gamification Communication Plan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Gamification Administration</a:t>
            </a:r>
          </a:p>
        </p:txBody>
      </p:sp>
      <p:pic>
        <p:nvPicPr>
          <p:cNvPr id="6" name="Picture 5">
            <a:extLst>
              <a:ext uri="{FF2B5EF4-FFF2-40B4-BE49-F238E27FC236}">
                <a16:creationId xmlns:a16="http://schemas.microsoft.com/office/drawing/2014/main" id="{5379D67E-3EA4-4662-9FC7-80236759CC3F}"/>
              </a:ext>
            </a:extLst>
          </p:cNvPr>
          <p:cNvPicPr>
            <a:picLocks noChangeAspect="1"/>
          </p:cNvPicPr>
          <p:nvPr/>
        </p:nvPicPr>
        <p:blipFill>
          <a:blip r:embed="rId6"/>
          <a:stretch>
            <a:fillRect/>
          </a:stretch>
        </p:blipFill>
        <p:spPr>
          <a:xfrm>
            <a:off x="4016177" y="1600896"/>
            <a:ext cx="5106824" cy="2184720"/>
          </a:xfrm>
          <a:prstGeom prst="rect">
            <a:avLst/>
          </a:prstGeom>
          <a:solidFill>
            <a:schemeClr val="bg1"/>
          </a:solidFill>
          <a:ln>
            <a:solidFill>
              <a:schemeClr val="accent1"/>
            </a:solidFill>
          </a:ln>
          <a:effectLst/>
        </p:spPr>
      </p:pic>
      <p:pic>
        <p:nvPicPr>
          <p:cNvPr id="8" name="Picture 7">
            <a:extLst>
              <a:ext uri="{FF2B5EF4-FFF2-40B4-BE49-F238E27FC236}">
                <a16:creationId xmlns:a16="http://schemas.microsoft.com/office/drawing/2014/main" id="{BB0D8047-9758-46F9-847A-0F66C5AF40DC}"/>
              </a:ext>
            </a:extLst>
          </p:cNvPr>
          <p:cNvPicPr>
            <a:picLocks noChangeAspect="1"/>
          </p:cNvPicPr>
          <p:nvPr/>
        </p:nvPicPr>
        <p:blipFill>
          <a:blip r:embed="rId7"/>
          <a:stretch>
            <a:fillRect/>
          </a:stretch>
        </p:blipFill>
        <p:spPr>
          <a:xfrm>
            <a:off x="5179063" y="2248370"/>
            <a:ext cx="5106824" cy="2893574"/>
          </a:xfrm>
          <a:prstGeom prst="rect">
            <a:avLst/>
          </a:prstGeom>
          <a:solidFill>
            <a:schemeClr val="bg1"/>
          </a:solidFill>
          <a:ln>
            <a:solidFill>
              <a:schemeClr val="accent1"/>
            </a:solidFill>
          </a:ln>
          <a:effectLst/>
        </p:spPr>
      </p:pic>
      <p:pic>
        <p:nvPicPr>
          <p:cNvPr id="2" name="Picture 1">
            <a:extLst>
              <a:ext uri="{FF2B5EF4-FFF2-40B4-BE49-F238E27FC236}">
                <a16:creationId xmlns:a16="http://schemas.microsoft.com/office/drawing/2014/main" id="{4BA299BA-E414-497D-97DD-4EE7A4037DF5}"/>
              </a:ext>
            </a:extLst>
          </p:cNvPr>
          <p:cNvPicPr>
            <a:picLocks noChangeAspect="1"/>
          </p:cNvPicPr>
          <p:nvPr/>
        </p:nvPicPr>
        <p:blipFill>
          <a:blip r:embed="rId8"/>
          <a:stretch>
            <a:fillRect/>
          </a:stretch>
        </p:blipFill>
        <p:spPr>
          <a:xfrm>
            <a:off x="6693252" y="3309776"/>
            <a:ext cx="5136522" cy="2893574"/>
          </a:xfrm>
          <a:prstGeom prst="rect">
            <a:avLst/>
          </a:prstGeom>
          <a:ln>
            <a:solidFill>
              <a:schemeClr val="accent1"/>
            </a:solidFill>
          </a:ln>
          <a:effectLst/>
        </p:spPr>
      </p:pic>
    </p:spTree>
    <p:extLst>
      <p:ext uri="{BB962C8B-B14F-4D97-AF65-F5344CB8AC3E}">
        <p14:creationId xmlns:p14="http://schemas.microsoft.com/office/powerpoint/2010/main" val="2872180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0DF37887-2F7E-4DA9-BB07-A606629D0BD7}"/>
              </a:ext>
            </a:extLst>
          </p:cNvPr>
          <p:cNvGraphicFramePr>
            <a:graphicFrameLocks noChangeAspect="1"/>
          </p:cNvGraphicFramePr>
          <p:nvPr>
            <p:custDataLst>
              <p:tags r:id="rId1"/>
            </p:custDataLst>
            <p:extLst>
              <p:ext uri="{D42A27DB-BD31-4B8C-83A1-F6EECF244321}">
                <p14:modId xmlns:p14="http://schemas.microsoft.com/office/powerpoint/2010/main" val="27296926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Sales coaching is essential to reinforcing learnings gleaned from the sales enablement program</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362011" y="4768204"/>
            <a:ext cx="495076" cy="120335"/>
          </a:xfrm>
          <a:prstGeom prst="rect">
            <a:avLst/>
          </a:prstGeom>
          <a:solidFill>
            <a:schemeClr val="lt1"/>
          </a:solidFill>
          <a:ln>
            <a:no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19" name="Google Shape;519;p109"/>
          <p:cNvSpPr/>
          <p:nvPr/>
        </p:nvSpPr>
        <p:spPr>
          <a:xfrm>
            <a:off x="11068600" y="6143183"/>
            <a:ext cx="495076" cy="120335"/>
          </a:xfrm>
          <a:prstGeom prst="rect">
            <a:avLst/>
          </a:prstGeom>
          <a:solidFill>
            <a:schemeClr val="lt1"/>
          </a:solidFill>
          <a:ln>
            <a:no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lang="en-US" sz="1050" dirty="0">
                <a:solidFill>
                  <a:srgbClr val="4C4846"/>
                </a:solidFill>
                <a:latin typeface="Avenir Next LT Pro" panose="020B0504020202020204" pitchFamily="34" charset="0"/>
                <a:ea typeface="Verdana" panose="020B0604030504040204" pitchFamily="34" charset="0"/>
                <a:cs typeface="Avenir"/>
                <a:sym typeface="Avenir"/>
              </a:rPr>
              <a:t>Create a culture of sales coaching where Managers </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execute against defined expectations around coaching.  Provide guidance and structure that enables Managers to be better coaches.  Provide continuous training on how to maximize the value of coaching.</a:t>
            </a: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Coaching</a:t>
            </a:r>
            <a:r>
              <a:rPr lang="en-US" sz="1050" dirty="0">
                <a:solidFill>
                  <a:srgbClr val="4C4846"/>
                </a:solidFill>
                <a:latin typeface="Avenir Next LT Pro" panose="020B0504020202020204" pitchFamily="34" charset="0"/>
                <a:ea typeface="Verdana" panose="020B0604030504040204" pitchFamily="34" charset="0"/>
                <a:cs typeface="Avenir"/>
                <a:sym typeface="Avenir"/>
              </a:rPr>
              <a:t> charter </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team communication planning and execution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Coaching cadence</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Coaching process &amp; job aids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Coaching playbook </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Individual Development Plans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Train-the-Trainer Session(s)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Coaching Certification</a:t>
            </a:r>
          </a:p>
        </p:txBody>
      </p:sp>
      <p:grpSp>
        <p:nvGrpSpPr>
          <p:cNvPr id="2" name="Group 1">
            <a:extLst>
              <a:ext uri="{FF2B5EF4-FFF2-40B4-BE49-F238E27FC236}">
                <a16:creationId xmlns:a16="http://schemas.microsoft.com/office/drawing/2014/main" id="{C6EB0A7B-056E-4EFE-8EF1-0C13C17C7DE5}"/>
              </a:ext>
            </a:extLst>
          </p:cNvPr>
          <p:cNvGrpSpPr/>
          <p:nvPr/>
        </p:nvGrpSpPr>
        <p:grpSpPr>
          <a:xfrm>
            <a:off x="3858768" y="1548379"/>
            <a:ext cx="7937250" cy="4654970"/>
            <a:chOff x="5233886" y="1548379"/>
            <a:chExt cx="5645494" cy="4654970"/>
          </a:xfrm>
        </p:grpSpPr>
        <p:sp>
          <p:nvSpPr>
            <p:cNvPr id="3" name="Arrow: Circular 2">
              <a:extLst>
                <a:ext uri="{FF2B5EF4-FFF2-40B4-BE49-F238E27FC236}">
                  <a16:creationId xmlns:a16="http://schemas.microsoft.com/office/drawing/2014/main" id="{B9FEE063-DECF-4823-82BF-3E43DE7BC02E}"/>
                </a:ext>
              </a:extLst>
            </p:cNvPr>
            <p:cNvSpPr/>
            <p:nvPr/>
          </p:nvSpPr>
          <p:spPr>
            <a:xfrm>
              <a:off x="5856194" y="1548379"/>
              <a:ext cx="2240562" cy="2240903"/>
            </a:xfrm>
            <a:prstGeom prst="circularArrow">
              <a:avLst>
                <a:gd name="adj1" fmla="val 10980"/>
                <a:gd name="adj2" fmla="val 1142322"/>
                <a:gd name="adj3" fmla="val 4500000"/>
                <a:gd name="adj4" fmla="val 10800000"/>
                <a:gd name="adj5" fmla="val 12500"/>
              </a:avLst>
            </a:prstGeom>
            <a:solidFill>
              <a:schemeClr val="accent1"/>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4C4846">
                    <a:hueOff val="0"/>
                    <a:satOff val="0"/>
                    <a:lumOff val="0"/>
                    <a:alphaOff val="0"/>
                  </a:srgbClr>
                </a:solidFill>
                <a:effectLst/>
                <a:uLnTx/>
                <a:uFillTx/>
                <a:latin typeface="Arial"/>
                <a:ea typeface="+mn-ea"/>
                <a:cs typeface="+mn-cs"/>
                <a:sym typeface="Arial"/>
              </a:endParaRPr>
            </a:p>
          </p:txBody>
        </p:sp>
        <p:sp>
          <p:nvSpPr>
            <p:cNvPr id="4" name="Freeform: Shape 3">
              <a:extLst>
                <a:ext uri="{FF2B5EF4-FFF2-40B4-BE49-F238E27FC236}">
                  <a16:creationId xmlns:a16="http://schemas.microsoft.com/office/drawing/2014/main" id="{B1C527E5-CF72-4645-A1DB-E480358BC260}"/>
                </a:ext>
              </a:extLst>
            </p:cNvPr>
            <p:cNvSpPr/>
            <p:nvPr/>
          </p:nvSpPr>
          <p:spPr>
            <a:xfrm>
              <a:off x="8121190" y="1964979"/>
              <a:ext cx="2558784" cy="1179605"/>
            </a:xfrm>
            <a:custGeom>
              <a:avLst/>
              <a:gdLst>
                <a:gd name="connsiteX0" fmla="*/ 0 w 2558784"/>
                <a:gd name="connsiteY0" fmla="*/ 0 h 896547"/>
                <a:gd name="connsiteX1" fmla="*/ 2558784 w 2558784"/>
                <a:gd name="connsiteY1" fmla="*/ 0 h 896547"/>
                <a:gd name="connsiteX2" fmla="*/ 2558784 w 2558784"/>
                <a:gd name="connsiteY2" fmla="*/ 896547 h 896547"/>
                <a:gd name="connsiteX3" fmla="*/ 0 w 2558784"/>
                <a:gd name="connsiteY3" fmla="*/ 896547 h 896547"/>
                <a:gd name="connsiteX4" fmla="*/ 0 w 2558784"/>
                <a:gd name="connsiteY4" fmla="*/ 0 h 89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8784" h="896547">
                  <a:moveTo>
                    <a:pt x="0" y="0"/>
                  </a:moveTo>
                  <a:lnTo>
                    <a:pt x="2558784" y="0"/>
                  </a:lnTo>
                  <a:lnTo>
                    <a:pt x="2558784" y="896547"/>
                  </a:lnTo>
                  <a:lnTo>
                    <a:pt x="0" y="896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890" tIns="8890" rIns="8890" bIns="8890" numCol="1" spcCol="1270" anchor="ctr" anchorCtr="0">
              <a:noAutofit/>
            </a:bodyPr>
            <a:lstStyle/>
            <a:p>
              <a:pPr marL="114300" lvl="1" indent="-114300" defTabSz="533400">
                <a:lnSpc>
                  <a:spcPct val="90000"/>
                </a:lnSpc>
                <a:spcBef>
                  <a:spcPct val="0"/>
                </a:spcBef>
                <a:spcAft>
                  <a:spcPct val="15000"/>
                </a:spcAft>
                <a:buFont typeface="Arial"/>
                <a:buChar char="•"/>
              </a:pPr>
              <a:r>
                <a:rPr lang="en-US" i="1" kern="1200" dirty="0">
                  <a:solidFill>
                    <a:srgbClr val="4C4846">
                      <a:hueOff val="0"/>
                      <a:satOff val="0"/>
                      <a:lumOff val="0"/>
                      <a:alphaOff val="0"/>
                    </a:srgbClr>
                  </a:solidFill>
                  <a:latin typeface="Avenir Next LT Pro" panose="020B0504020202020204" pitchFamily="34" charset="0"/>
                  <a:cs typeface="Arial" panose="020B0604020202020204" pitchFamily="34" charset="0"/>
                </a:rPr>
                <a:t>Define Coaching Charter and Goals</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lang="en-US" i="1" kern="1200" dirty="0">
                  <a:solidFill>
                    <a:srgbClr val="4C4846">
                      <a:hueOff val="0"/>
                      <a:satOff val="0"/>
                      <a:lumOff val="0"/>
                      <a:alphaOff val="0"/>
                    </a:srgbClr>
                  </a:solidFill>
                  <a:latin typeface="Avenir Next LT Pro" panose="020B0504020202020204" pitchFamily="34" charset="0"/>
                  <a:cs typeface="Arial" panose="020B0604020202020204" pitchFamily="34" charset="0"/>
                </a:rPr>
                <a:t>Identify Coaching Relationships</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Schedule Interaction Cadence</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Inform Team of Program Structure</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Initiate Introductory Meetings</a:t>
              </a:r>
            </a:p>
          </p:txBody>
        </p:sp>
        <p:sp>
          <p:nvSpPr>
            <p:cNvPr id="5" name="Freeform: Shape 4">
              <a:extLst>
                <a:ext uri="{FF2B5EF4-FFF2-40B4-BE49-F238E27FC236}">
                  <a16:creationId xmlns:a16="http://schemas.microsoft.com/office/drawing/2014/main" id="{F8C86EC9-F2BD-4158-B00E-FBFF2EF21E01}"/>
                </a:ext>
              </a:extLst>
            </p:cNvPr>
            <p:cNvSpPr/>
            <p:nvPr/>
          </p:nvSpPr>
          <p:spPr>
            <a:xfrm>
              <a:off x="6351432" y="2357412"/>
              <a:ext cx="1245037" cy="622369"/>
            </a:xfrm>
            <a:custGeom>
              <a:avLst/>
              <a:gdLst>
                <a:gd name="connsiteX0" fmla="*/ 0 w 1245037"/>
                <a:gd name="connsiteY0" fmla="*/ 0 h 622369"/>
                <a:gd name="connsiteX1" fmla="*/ 1245037 w 1245037"/>
                <a:gd name="connsiteY1" fmla="*/ 0 h 622369"/>
                <a:gd name="connsiteX2" fmla="*/ 1245037 w 1245037"/>
                <a:gd name="connsiteY2" fmla="*/ 622369 h 622369"/>
                <a:gd name="connsiteX3" fmla="*/ 0 w 1245037"/>
                <a:gd name="connsiteY3" fmla="*/ 622369 h 622369"/>
                <a:gd name="connsiteX4" fmla="*/ 0 w 1245037"/>
                <a:gd name="connsiteY4" fmla="*/ 0 h 62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037" h="622369">
                  <a:moveTo>
                    <a:pt x="0" y="0"/>
                  </a:moveTo>
                  <a:lnTo>
                    <a:pt x="1245037" y="0"/>
                  </a:lnTo>
                  <a:lnTo>
                    <a:pt x="1245037" y="622369"/>
                  </a:lnTo>
                  <a:lnTo>
                    <a:pt x="0" y="622369"/>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4C4846"/>
                  </a:solidFill>
                  <a:effectLst/>
                  <a:uLnTx/>
                  <a:uFillTx/>
                  <a:latin typeface="Avenir Next LT Pro" panose="020B0504020202020204" pitchFamily="34" charset="0"/>
                  <a:ea typeface="+mn-ea"/>
                  <a:cs typeface="+mn-cs"/>
                  <a:sym typeface="Arial"/>
                </a:rPr>
                <a:t>Goal Setting</a:t>
              </a:r>
            </a:p>
          </p:txBody>
        </p:sp>
        <p:sp>
          <p:nvSpPr>
            <p:cNvPr id="7" name="Shape 6">
              <a:extLst>
                <a:ext uri="{FF2B5EF4-FFF2-40B4-BE49-F238E27FC236}">
                  <a16:creationId xmlns:a16="http://schemas.microsoft.com/office/drawing/2014/main" id="{A5EC05BD-EB4F-467E-A0D6-DE31AA54C7FA}"/>
                </a:ext>
              </a:extLst>
            </p:cNvPr>
            <p:cNvSpPr/>
            <p:nvPr/>
          </p:nvSpPr>
          <p:spPr>
            <a:xfrm>
              <a:off x="5233886" y="2835943"/>
              <a:ext cx="2240562" cy="2240903"/>
            </a:xfrm>
            <a:prstGeom prst="leftCircularArrow">
              <a:avLst>
                <a:gd name="adj1" fmla="val 10980"/>
                <a:gd name="adj2" fmla="val 1142322"/>
                <a:gd name="adj3" fmla="val 6300000"/>
                <a:gd name="adj4" fmla="val 18900000"/>
                <a:gd name="adj5" fmla="val 12500"/>
              </a:avLst>
            </a:prstGeom>
            <a:solidFill>
              <a:schemeClr val="accent2"/>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8" name="Freeform: Shape 7">
              <a:extLst>
                <a:ext uri="{FF2B5EF4-FFF2-40B4-BE49-F238E27FC236}">
                  <a16:creationId xmlns:a16="http://schemas.microsoft.com/office/drawing/2014/main" id="{3C265AFA-2E72-4636-AD13-F885882598C9}"/>
                </a:ext>
              </a:extLst>
            </p:cNvPr>
            <p:cNvSpPr/>
            <p:nvPr/>
          </p:nvSpPr>
          <p:spPr>
            <a:xfrm>
              <a:off x="8121190" y="3355313"/>
              <a:ext cx="2758190" cy="1202162"/>
            </a:xfrm>
            <a:custGeom>
              <a:avLst/>
              <a:gdLst>
                <a:gd name="connsiteX0" fmla="*/ 0 w 2758190"/>
                <a:gd name="connsiteY0" fmla="*/ 0 h 1202162"/>
                <a:gd name="connsiteX1" fmla="*/ 2758190 w 2758190"/>
                <a:gd name="connsiteY1" fmla="*/ 0 h 1202162"/>
                <a:gd name="connsiteX2" fmla="*/ 2758190 w 2758190"/>
                <a:gd name="connsiteY2" fmla="*/ 1202162 h 1202162"/>
                <a:gd name="connsiteX3" fmla="*/ 0 w 2758190"/>
                <a:gd name="connsiteY3" fmla="*/ 1202162 h 1202162"/>
                <a:gd name="connsiteX4" fmla="*/ 0 w 2758190"/>
                <a:gd name="connsiteY4" fmla="*/ 0 h 12021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8190" h="1202162">
                  <a:moveTo>
                    <a:pt x="0" y="0"/>
                  </a:moveTo>
                  <a:lnTo>
                    <a:pt x="2758190" y="0"/>
                  </a:lnTo>
                  <a:lnTo>
                    <a:pt x="2758190" y="1202162"/>
                  </a:lnTo>
                  <a:lnTo>
                    <a:pt x="0" y="120216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marL="114300" lvl="1" indent="-114300" defTabSz="533400">
                <a:lnSpc>
                  <a:spcPct val="90000"/>
                </a:lnSpc>
                <a:spcBef>
                  <a:spcPct val="0"/>
                </a:spcBef>
                <a:spcAft>
                  <a:spcPct val="15000"/>
                </a:spcAft>
                <a:buFont typeface="Arial"/>
                <a:buChar char="•"/>
              </a:pPr>
              <a:r>
                <a:rPr lang="en-US" i="1" kern="1200" dirty="0">
                  <a:solidFill>
                    <a:srgbClr val="4C4846">
                      <a:hueOff val="0"/>
                      <a:satOff val="0"/>
                      <a:lumOff val="0"/>
                      <a:alphaOff val="0"/>
                    </a:srgbClr>
                  </a:solidFill>
                  <a:latin typeface="Avenir Next LT Pro" panose="020B0504020202020204" pitchFamily="34" charset="0"/>
                  <a:cs typeface="Arial" panose="020B0604020202020204" pitchFamily="34" charset="0"/>
                </a:rPr>
                <a:t>Prioritize Behaviors to Focus On</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Clarify by Asking Questions</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Discuss What People Need/Want</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Encourage with Information/Instruction </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Agree on Action to Take</a:t>
              </a:r>
              <a:endPar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mn-cs"/>
                <a:sym typeface="Arial"/>
              </a:endParaRPr>
            </a:p>
          </p:txBody>
        </p:sp>
        <p:sp>
          <p:nvSpPr>
            <p:cNvPr id="9" name="Freeform: Shape 8">
              <a:extLst>
                <a:ext uri="{FF2B5EF4-FFF2-40B4-BE49-F238E27FC236}">
                  <a16:creationId xmlns:a16="http://schemas.microsoft.com/office/drawing/2014/main" id="{4A73CE67-DDCF-466F-BA47-D4925877946A}"/>
                </a:ext>
              </a:extLst>
            </p:cNvPr>
            <p:cNvSpPr/>
            <p:nvPr/>
          </p:nvSpPr>
          <p:spPr>
            <a:xfrm>
              <a:off x="5731648" y="3652425"/>
              <a:ext cx="1245037" cy="622369"/>
            </a:xfrm>
            <a:custGeom>
              <a:avLst/>
              <a:gdLst>
                <a:gd name="connsiteX0" fmla="*/ 0 w 1245037"/>
                <a:gd name="connsiteY0" fmla="*/ 0 h 622369"/>
                <a:gd name="connsiteX1" fmla="*/ 1245037 w 1245037"/>
                <a:gd name="connsiteY1" fmla="*/ 0 h 622369"/>
                <a:gd name="connsiteX2" fmla="*/ 1245037 w 1245037"/>
                <a:gd name="connsiteY2" fmla="*/ 622369 h 622369"/>
                <a:gd name="connsiteX3" fmla="*/ 0 w 1245037"/>
                <a:gd name="connsiteY3" fmla="*/ 622369 h 622369"/>
                <a:gd name="connsiteX4" fmla="*/ 0 w 1245037"/>
                <a:gd name="connsiteY4" fmla="*/ 0 h 62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037" h="622369">
                  <a:moveTo>
                    <a:pt x="0" y="0"/>
                  </a:moveTo>
                  <a:lnTo>
                    <a:pt x="1245037" y="0"/>
                  </a:lnTo>
                  <a:lnTo>
                    <a:pt x="1245037" y="622369"/>
                  </a:lnTo>
                  <a:lnTo>
                    <a:pt x="0" y="622369"/>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4C4846"/>
                  </a:solidFill>
                  <a:effectLst/>
                  <a:uLnTx/>
                  <a:uFillTx/>
                  <a:latin typeface="Avenir Next LT Pro" panose="020B0504020202020204" pitchFamily="34" charset="0"/>
                  <a:ea typeface="+mn-ea"/>
                  <a:cs typeface="+mn-cs"/>
                  <a:sym typeface="Arial"/>
                </a:rPr>
                <a:t>Coaching</a:t>
              </a:r>
            </a:p>
          </p:txBody>
        </p:sp>
        <p:sp>
          <p:nvSpPr>
            <p:cNvPr id="10" name="Block Arc 9">
              <a:extLst>
                <a:ext uri="{FF2B5EF4-FFF2-40B4-BE49-F238E27FC236}">
                  <a16:creationId xmlns:a16="http://schemas.microsoft.com/office/drawing/2014/main" id="{DD1FFE95-9583-4DA1-AB94-3A4A57BDA842}"/>
                </a:ext>
              </a:extLst>
            </p:cNvPr>
            <p:cNvSpPr/>
            <p:nvPr/>
          </p:nvSpPr>
          <p:spPr>
            <a:xfrm>
              <a:off x="6015663" y="4277588"/>
              <a:ext cx="1924989" cy="1925761"/>
            </a:xfrm>
            <a:prstGeom prst="blockArc">
              <a:avLst>
                <a:gd name="adj1" fmla="val 13500000"/>
                <a:gd name="adj2" fmla="val 10800000"/>
                <a:gd name="adj3" fmla="val 12740"/>
              </a:avLst>
            </a:prstGeom>
            <a:solidFill>
              <a:srgbClr val="A6A6A6"/>
            </a:solidFill>
          </p:spPr>
          <p:style>
            <a:lnRef idx="2">
              <a:schemeClr val="dk1">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1" name="Freeform: Shape 10">
              <a:extLst>
                <a:ext uri="{FF2B5EF4-FFF2-40B4-BE49-F238E27FC236}">
                  <a16:creationId xmlns:a16="http://schemas.microsoft.com/office/drawing/2014/main" id="{A96F5071-7294-48D8-83F4-57E786075588}"/>
                </a:ext>
              </a:extLst>
            </p:cNvPr>
            <p:cNvSpPr/>
            <p:nvPr/>
          </p:nvSpPr>
          <p:spPr>
            <a:xfrm>
              <a:off x="8131847" y="4793787"/>
              <a:ext cx="2716421" cy="896547"/>
            </a:xfrm>
            <a:custGeom>
              <a:avLst/>
              <a:gdLst>
                <a:gd name="connsiteX0" fmla="*/ 0 w 2716421"/>
                <a:gd name="connsiteY0" fmla="*/ 0 h 896547"/>
                <a:gd name="connsiteX1" fmla="*/ 2716421 w 2716421"/>
                <a:gd name="connsiteY1" fmla="*/ 0 h 896547"/>
                <a:gd name="connsiteX2" fmla="*/ 2716421 w 2716421"/>
                <a:gd name="connsiteY2" fmla="*/ 896547 h 896547"/>
                <a:gd name="connsiteX3" fmla="*/ 0 w 2716421"/>
                <a:gd name="connsiteY3" fmla="*/ 896547 h 896547"/>
                <a:gd name="connsiteX4" fmla="*/ 0 w 2716421"/>
                <a:gd name="connsiteY4" fmla="*/ 0 h 896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6421" h="896547">
                  <a:moveTo>
                    <a:pt x="0" y="0"/>
                  </a:moveTo>
                  <a:lnTo>
                    <a:pt x="2716421" y="0"/>
                  </a:lnTo>
                  <a:lnTo>
                    <a:pt x="2716421" y="896547"/>
                  </a:lnTo>
                  <a:lnTo>
                    <a:pt x="0" y="8965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620" tIns="7620" rIns="7620" bIns="7620" numCol="1" spcCol="1270" anchor="ctr" anchorCtr="0">
              <a:noAutofit/>
            </a:bodyPr>
            <a:lstStyle/>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endParaRPr kumimoji="0" lang="en-US" b="0" i="0"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mn-cs"/>
                <a:sym typeface="Arial"/>
              </a:endParaRP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Consolidate Findings From Coaching</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Measure Behavior Change </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Performance Feedback</a:t>
              </a:r>
            </a:p>
            <a:p>
              <a:pPr marL="114300" marR="0" lvl="1" indent="-114300" algn="l" defTabSz="533400" rtl="0" eaLnBrk="1" fontAlgn="auto" latinLnBrk="0" hangingPunct="1">
                <a:lnSpc>
                  <a:spcPct val="90000"/>
                </a:lnSpc>
                <a:spcBef>
                  <a:spcPct val="0"/>
                </a:spcBef>
                <a:spcAft>
                  <a:spcPct val="15000"/>
                </a:spcAft>
                <a:buClr>
                  <a:srgbClr val="000000"/>
                </a:buClr>
                <a:buSzTx/>
                <a:buFont typeface="Arial"/>
                <a:buChar char="•"/>
                <a:tabLst/>
                <a:defRPr/>
              </a:pPr>
              <a:r>
                <a:rPr kumimoji="0" lang="en-US" b="0" i="1" u="none" strike="noStrike" kern="1200" cap="none" spc="0" normalizeH="0" baseline="0" noProof="0" dirty="0">
                  <a:ln>
                    <a:noFill/>
                  </a:ln>
                  <a:solidFill>
                    <a:srgbClr val="4C4846">
                      <a:hueOff val="0"/>
                      <a:satOff val="0"/>
                      <a:lumOff val="0"/>
                      <a:alphaOff val="0"/>
                    </a:srgbClr>
                  </a:solidFill>
                  <a:effectLst/>
                  <a:uLnTx/>
                  <a:uFillTx/>
                  <a:latin typeface="Avenir Next LT Pro" panose="020B0504020202020204" pitchFamily="34" charset="0"/>
                  <a:ea typeface="+mn-ea"/>
                  <a:cs typeface="Arial" panose="020B0604020202020204" pitchFamily="34" charset="0"/>
                  <a:sym typeface="Arial"/>
                </a:rPr>
                <a:t>Solicit Feedback to Accelerate Adoption</a:t>
              </a:r>
            </a:p>
          </p:txBody>
        </p:sp>
        <p:sp>
          <p:nvSpPr>
            <p:cNvPr id="12" name="Freeform: Shape 11">
              <a:extLst>
                <a:ext uri="{FF2B5EF4-FFF2-40B4-BE49-F238E27FC236}">
                  <a16:creationId xmlns:a16="http://schemas.microsoft.com/office/drawing/2014/main" id="{73FBFB78-1C27-4466-AD93-E63B934B130F}"/>
                </a:ext>
              </a:extLst>
            </p:cNvPr>
            <p:cNvSpPr/>
            <p:nvPr/>
          </p:nvSpPr>
          <p:spPr>
            <a:xfrm>
              <a:off x="6354377" y="4949300"/>
              <a:ext cx="1245037" cy="622369"/>
            </a:xfrm>
            <a:custGeom>
              <a:avLst/>
              <a:gdLst>
                <a:gd name="connsiteX0" fmla="*/ 0 w 1245037"/>
                <a:gd name="connsiteY0" fmla="*/ 0 h 622369"/>
                <a:gd name="connsiteX1" fmla="*/ 1245037 w 1245037"/>
                <a:gd name="connsiteY1" fmla="*/ 0 h 622369"/>
                <a:gd name="connsiteX2" fmla="*/ 1245037 w 1245037"/>
                <a:gd name="connsiteY2" fmla="*/ 622369 h 622369"/>
                <a:gd name="connsiteX3" fmla="*/ 0 w 1245037"/>
                <a:gd name="connsiteY3" fmla="*/ 622369 h 622369"/>
                <a:gd name="connsiteX4" fmla="*/ 0 w 1245037"/>
                <a:gd name="connsiteY4" fmla="*/ 0 h 6223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5037" h="622369">
                  <a:moveTo>
                    <a:pt x="0" y="0"/>
                  </a:moveTo>
                  <a:lnTo>
                    <a:pt x="1245037" y="0"/>
                  </a:lnTo>
                  <a:lnTo>
                    <a:pt x="1245037" y="622369"/>
                  </a:lnTo>
                  <a:lnTo>
                    <a:pt x="0" y="622369"/>
                  </a:lnTo>
                  <a:lnTo>
                    <a:pt x="0" y="0"/>
                  </a:lnTo>
                  <a:close/>
                </a:path>
              </a:pathLst>
            </a:custGeom>
            <a:no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marR="0" lvl="0" indent="0" algn="ctr" defTabSz="800100" rtl="0" eaLnBrk="1" fontAlgn="auto" latinLnBrk="0" hangingPunct="1">
                <a:lnSpc>
                  <a:spcPct val="90000"/>
                </a:lnSpc>
                <a:spcBef>
                  <a:spcPct val="0"/>
                </a:spcBef>
                <a:spcAft>
                  <a:spcPct val="35000"/>
                </a:spcAft>
                <a:buClr>
                  <a:srgbClr val="000000"/>
                </a:buClr>
                <a:buSzTx/>
                <a:buFont typeface="Arial"/>
                <a:buNone/>
                <a:tabLst/>
                <a:defRPr/>
              </a:pPr>
              <a:r>
                <a:rPr kumimoji="0" lang="en-US" sz="1800" b="1" i="0" u="none" strike="noStrike" kern="1200" cap="none" spc="0" normalizeH="0" baseline="0" noProof="0" dirty="0">
                  <a:ln>
                    <a:noFill/>
                  </a:ln>
                  <a:solidFill>
                    <a:srgbClr val="4C4846"/>
                  </a:solidFill>
                  <a:effectLst/>
                  <a:uLnTx/>
                  <a:uFillTx/>
                  <a:latin typeface="Avenir Next LT Pro" panose="020B0504020202020204" pitchFamily="34" charset="0"/>
                  <a:ea typeface="+mn-ea"/>
                  <a:cs typeface="+mn-cs"/>
                  <a:sym typeface="Arial"/>
                </a:rPr>
                <a:t>Feedback &amp; Measure</a:t>
              </a:r>
            </a:p>
          </p:txBody>
        </p:sp>
      </p:grpSp>
    </p:spTree>
    <p:extLst>
      <p:ext uri="{BB962C8B-B14F-4D97-AF65-F5344CB8AC3E}">
        <p14:creationId xmlns:p14="http://schemas.microsoft.com/office/powerpoint/2010/main" val="5304575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825D9FE-930A-48C9-8641-6FBD4859E63F}"/>
              </a:ext>
            </a:extLst>
          </p:cNvPr>
          <p:cNvGraphicFramePr>
            <a:graphicFrameLocks noChangeAspect="1"/>
          </p:cNvGraphicFramePr>
          <p:nvPr>
            <p:custDataLst>
              <p:tags r:id="rId1"/>
            </p:custDataLst>
            <p:extLst>
              <p:ext uri="{D42A27DB-BD31-4B8C-83A1-F6EECF244321}">
                <p14:modId xmlns:p14="http://schemas.microsoft.com/office/powerpoint/2010/main" val="2859594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The impact of Enablement should be measured across Behavioral, Lagging, and Leading KPIs</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822064" y="4880756"/>
            <a:ext cx="692641" cy="164966"/>
          </a:xfrm>
          <a:prstGeom prst="rect">
            <a:avLst/>
          </a:prstGeom>
          <a:solidFill>
            <a:schemeClr val="lt1"/>
          </a:solidFill>
          <a:ln>
            <a:solidFill>
              <a:schemeClr val="accent1"/>
            </a:solidFill>
          </a:ln>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Measure the impact of the investment in sales enablement. Identify the KPIs that define the effectiveness of sales enablement and create dashboards that will effectively track these KPIs.  </a:t>
            </a: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Defined measurable goals of Sales Enablement program</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Partner with Sales Operations on appropriate metrics to track: Behavioral, Leading, Lagging</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Partner with Sales Ops to develop dashboards to track progress – individual and aggregated</a:t>
            </a:r>
          </a:p>
        </p:txBody>
      </p:sp>
      <p:pic>
        <p:nvPicPr>
          <p:cNvPr id="7" name="Picture 6">
            <a:extLst>
              <a:ext uri="{FF2B5EF4-FFF2-40B4-BE49-F238E27FC236}">
                <a16:creationId xmlns:a16="http://schemas.microsoft.com/office/drawing/2014/main" id="{9BA276B6-A11E-4763-A052-A14B4B8F87AF}"/>
              </a:ext>
            </a:extLst>
          </p:cNvPr>
          <p:cNvPicPr>
            <a:picLocks/>
          </p:cNvPicPr>
          <p:nvPr/>
        </p:nvPicPr>
        <p:blipFill>
          <a:blip r:embed="rId6"/>
          <a:stretch>
            <a:fillRect/>
          </a:stretch>
        </p:blipFill>
        <p:spPr>
          <a:xfrm>
            <a:off x="3951913" y="1457325"/>
            <a:ext cx="4690775" cy="2759870"/>
          </a:xfrm>
          <a:prstGeom prst="rect">
            <a:avLst/>
          </a:prstGeom>
          <a:solidFill>
            <a:schemeClr val="bg1"/>
          </a:solidFill>
          <a:ln>
            <a:solidFill>
              <a:schemeClr val="accent1"/>
            </a:solidFill>
          </a:ln>
          <a:effectLst/>
        </p:spPr>
      </p:pic>
      <p:pic>
        <p:nvPicPr>
          <p:cNvPr id="8" name="Picture 7">
            <a:extLst>
              <a:ext uri="{FF2B5EF4-FFF2-40B4-BE49-F238E27FC236}">
                <a16:creationId xmlns:a16="http://schemas.microsoft.com/office/drawing/2014/main" id="{158434E0-7287-421F-8D44-1BB8C7DA03F5}"/>
              </a:ext>
            </a:extLst>
          </p:cNvPr>
          <p:cNvPicPr>
            <a:picLocks noChangeAspect="1"/>
          </p:cNvPicPr>
          <p:nvPr/>
        </p:nvPicPr>
        <p:blipFill>
          <a:blip r:embed="rId7"/>
          <a:stretch>
            <a:fillRect/>
          </a:stretch>
        </p:blipFill>
        <p:spPr>
          <a:xfrm>
            <a:off x="4938571" y="2085985"/>
            <a:ext cx="5224072" cy="2932662"/>
          </a:xfrm>
          <a:prstGeom prst="rect">
            <a:avLst/>
          </a:prstGeom>
          <a:solidFill>
            <a:schemeClr val="bg1"/>
          </a:solidFill>
          <a:ln>
            <a:solidFill>
              <a:schemeClr val="accent1"/>
            </a:solidFill>
          </a:ln>
          <a:effectLst/>
        </p:spPr>
      </p:pic>
      <p:pic>
        <p:nvPicPr>
          <p:cNvPr id="9" name="Picture 8">
            <a:extLst>
              <a:ext uri="{FF2B5EF4-FFF2-40B4-BE49-F238E27FC236}">
                <a16:creationId xmlns:a16="http://schemas.microsoft.com/office/drawing/2014/main" id="{EB6D644E-2779-4F4C-BEAA-C03131A99122}"/>
              </a:ext>
            </a:extLst>
          </p:cNvPr>
          <p:cNvPicPr>
            <a:picLocks noChangeAspect="1"/>
          </p:cNvPicPr>
          <p:nvPr/>
        </p:nvPicPr>
        <p:blipFill>
          <a:blip r:embed="rId8"/>
          <a:stretch>
            <a:fillRect/>
          </a:stretch>
        </p:blipFill>
        <p:spPr>
          <a:xfrm>
            <a:off x="5830264" y="2612973"/>
            <a:ext cx="5173491" cy="2932662"/>
          </a:xfrm>
          <a:prstGeom prst="rect">
            <a:avLst/>
          </a:prstGeom>
          <a:solidFill>
            <a:schemeClr val="bg1"/>
          </a:solidFill>
          <a:ln>
            <a:solidFill>
              <a:schemeClr val="accent1"/>
            </a:solidFill>
          </a:ln>
          <a:effectLst/>
        </p:spPr>
      </p:pic>
      <p:pic>
        <p:nvPicPr>
          <p:cNvPr id="2" name="Picture 1">
            <a:extLst>
              <a:ext uri="{FF2B5EF4-FFF2-40B4-BE49-F238E27FC236}">
                <a16:creationId xmlns:a16="http://schemas.microsoft.com/office/drawing/2014/main" id="{41CF9EA0-4DF0-4146-879F-2CB6E8ACF76E}"/>
              </a:ext>
            </a:extLst>
          </p:cNvPr>
          <p:cNvPicPr>
            <a:picLocks noChangeAspect="1"/>
          </p:cNvPicPr>
          <p:nvPr/>
        </p:nvPicPr>
        <p:blipFill>
          <a:blip r:embed="rId9"/>
          <a:stretch>
            <a:fillRect/>
          </a:stretch>
        </p:blipFill>
        <p:spPr>
          <a:xfrm>
            <a:off x="6683435" y="3414425"/>
            <a:ext cx="5213621" cy="2932662"/>
          </a:xfrm>
          <a:prstGeom prst="rect">
            <a:avLst/>
          </a:prstGeom>
          <a:ln>
            <a:solidFill>
              <a:schemeClr val="accent1"/>
            </a:solidFill>
          </a:ln>
        </p:spPr>
      </p:pic>
    </p:spTree>
    <p:extLst>
      <p:ext uri="{BB962C8B-B14F-4D97-AF65-F5344CB8AC3E}">
        <p14:creationId xmlns:p14="http://schemas.microsoft.com/office/powerpoint/2010/main" val="1577025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8B088D8-75E0-4DFD-ACDF-02638548F56D}"/>
              </a:ext>
            </a:extLst>
          </p:cNvPr>
          <p:cNvGraphicFramePr>
            <a:graphicFrameLocks noChangeAspect="1"/>
          </p:cNvGraphicFramePr>
          <p:nvPr>
            <p:custDataLst>
              <p:tags r:id="rId1"/>
            </p:custDataLst>
            <p:extLst>
              <p:ext uri="{D42A27DB-BD31-4B8C-83A1-F6EECF244321}">
                <p14:modId xmlns:p14="http://schemas.microsoft.com/office/powerpoint/2010/main" val="42126246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The long-term effectiveness of Sales Enablement largely hinges on the technology and tools that will support the program</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362010" y="4768204"/>
            <a:ext cx="519023" cy="127631"/>
          </a:xfrm>
          <a:prstGeom prst="rect">
            <a:avLst/>
          </a:prstGeom>
          <a:solidFill>
            <a:schemeClr val="lt1"/>
          </a:solidFill>
          <a:ln>
            <a:solidFill>
              <a:schemeClr val="accent1"/>
            </a:solid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19" name="Google Shape;519;p109"/>
          <p:cNvSpPr/>
          <p:nvPr/>
        </p:nvSpPr>
        <p:spPr>
          <a:xfrm>
            <a:off x="11068600" y="6143183"/>
            <a:ext cx="495076" cy="120335"/>
          </a:xfrm>
          <a:prstGeom prst="rect">
            <a:avLst/>
          </a:prstGeom>
          <a:solidFill>
            <a:schemeClr val="lt1"/>
          </a:solidFill>
          <a:ln>
            <a:no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Automate the core business processes to increase the productivity of the sales organization </a:t>
            </a:r>
            <a:r>
              <a:rPr lang="en-US" sz="1050" dirty="0">
                <a:solidFill>
                  <a:srgbClr val="4C4846"/>
                </a:solidFill>
                <a:latin typeface="Avenir Next LT Pro" panose="020B0504020202020204" pitchFamily="34" charset="0"/>
                <a:ea typeface="Verdana" panose="020B0604030504040204" pitchFamily="34" charset="0"/>
                <a:cs typeface="Avenir"/>
                <a:sym typeface="Avenir"/>
              </a:rPr>
              <a:t>while</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 reducing any administrative burden. Document business/functional requirements that will lead to greater sales productivity.  </a:t>
            </a:r>
            <a:r>
              <a:rPr lang="en-US" sz="1050" dirty="0">
                <a:solidFill>
                  <a:srgbClr val="4C4846"/>
                </a:solidFill>
                <a:latin typeface="Avenir Next LT Pro" panose="020B0504020202020204" pitchFamily="34" charset="0"/>
                <a:ea typeface="Verdana" panose="020B0604030504040204" pitchFamily="34" charset="0"/>
                <a:cs typeface="Avenir"/>
                <a:sym typeface="Avenir"/>
              </a:rPr>
              <a:t>Identify and implement technologies that will play a role in the future training &amp; enablement of the sales force.</a:t>
            </a: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Technology roadmap</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CRM (Identify &amp; Implement)</a:t>
            </a:r>
          </a:p>
          <a:p>
            <a:pPr marL="171450" lvl="0" indent="-171450">
              <a:buSzPts val="1000"/>
              <a:buFont typeface="Arial" panose="020B0604020202020204" pitchFamily="34" charset="0"/>
              <a:buChar char="•"/>
              <a:defRPr/>
            </a:pPr>
            <a:r>
              <a:rPr lang="en-US" sz="1050" dirty="0">
                <a:solidFill>
                  <a:srgbClr val="4C4846"/>
                </a:solidFill>
                <a:latin typeface="Avenir Next LT Pro" panose="020B0504020202020204" pitchFamily="34" charset="0"/>
                <a:ea typeface="Verdana" panose="020B0604030504040204" pitchFamily="34" charset="0"/>
                <a:cs typeface="Avenir"/>
                <a:sym typeface="Avenir"/>
              </a:rPr>
              <a:t>Content Management System</a:t>
            </a:r>
          </a:p>
          <a:p>
            <a:pPr marL="171450" lvl="0" indent="-171450">
              <a:buSzPts val="1000"/>
              <a:buFont typeface="Arial" panose="020B0604020202020204" pitchFamily="34" charset="0"/>
              <a:buChar char="•"/>
              <a:defRPr/>
            </a:pPr>
            <a:r>
              <a:rPr lang="en-US" sz="1050" dirty="0">
                <a:solidFill>
                  <a:srgbClr val="4C4846"/>
                </a:solidFill>
                <a:latin typeface="Avenir Next LT Pro" panose="020B0504020202020204" pitchFamily="34" charset="0"/>
                <a:ea typeface="Verdana" panose="020B0604030504040204" pitchFamily="34" charset="0"/>
                <a:cs typeface="Avenir"/>
                <a:sym typeface="Avenir"/>
              </a:rPr>
              <a:t>Learning Management System (LMS)</a:t>
            </a:r>
          </a:p>
          <a:p>
            <a:pPr marL="171450" lvl="0" indent="-171450">
              <a:buSzPts val="1000"/>
              <a:buFont typeface="Arial" panose="020B0604020202020204" pitchFamily="34" charset="0"/>
              <a:buChar char="•"/>
              <a:defRPr/>
            </a:pPr>
            <a:r>
              <a:rPr lang="en-US" sz="1050" dirty="0">
                <a:solidFill>
                  <a:srgbClr val="4C4846"/>
                </a:solidFill>
                <a:latin typeface="Avenir Next LT Pro" panose="020B0504020202020204" pitchFamily="34" charset="0"/>
                <a:ea typeface="Verdana" panose="020B0604030504040204" pitchFamily="34" charset="0"/>
                <a:cs typeface="Avenir"/>
                <a:sym typeface="Avenir"/>
              </a:rPr>
              <a:t>Knowledge Management System</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Mobile functionality (including Automated Playbooks)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Gamification tools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Quality Assurance System (eg. call monitoring w/recording capabilities for inside sales)</a:t>
            </a:r>
          </a:p>
        </p:txBody>
      </p:sp>
      <p:pic>
        <p:nvPicPr>
          <p:cNvPr id="4" name="Picture 3">
            <a:extLst>
              <a:ext uri="{FF2B5EF4-FFF2-40B4-BE49-F238E27FC236}">
                <a16:creationId xmlns:a16="http://schemas.microsoft.com/office/drawing/2014/main" id="{2E19AA31-32B9-45F2-95A5-5C704AE90876}"/>
              </a:ext>
            </a:extLst>
          </p:cNvPr>
          <p:cNvPicPr>
            <a:picLocks noChangeAspect="1"/>
          </p:cNvPicPr>
          <p:nvPr/>
        </p:nvPicPr>
        <p:blipFill>
          <a:blip r:embed="rId6"/>
          <a:stretch>
            <a:fillRect/>
          </a:stretch>
        </p:blipFill>
        <p:spPr>
          <a:xfrm>
            <a:off x="4071864" y="1459242"/>
            <a:ext cx="5224470" cy="2938765"/>
          </a:xfrm>
          <a:prstGeom prst="rect">
            <a:avLst/>
          </a:prstGeom>
          <a:ln>
            <a:solidFill>
              <a:schemeClr val="accent1"/>
            </a:solidFill>
          </a:ln>
        </p:spPr>
      </p:pic>
      <p:pic>
        <p:nvPicPr>
          <p:cNvPr id="5" name="Picture 4">
            <a:extLst>
              <a:ext uri="{FF2B5EF4-FFF2-40B4-BE49-F238E27FC236}">
                <a16:creationId xmlns:a16="http://schemas.microsoft.com/office/drawing/2014/main" id="{E02CC21B-3822-4AA8-B9A5-6A525388AE6E}"/>
              </a:ext>
            </a:extLst>
          </p:cNvPr>
          <p:cNvPicPr>
            <a:picLocks noChangeAspect="1"/>
          </p:cNvPicPr>
          <p:nvPr/>
        </p:nvPicPr>
        <p:blipFill>
          <a:blip r:embed="rId7"/>
          <a:stretch>
            <a:fillRect/>
          </a:stretch>
        </p:blipFill>
        <p:spPr>
          <a:xfrm>
            <a:off x="5242296" y="2459993"/>
            <a:ext cx="5224470" cy="2938765"/>
          </a:xfrm>
          <a:prstGeom prst="rect">
            <a:avLst/>
          </a:prstGeom>
          <a:ln>
            <a:solidFill>
              <a:schemeClr val="accent1"/>
            </a:solidFill>
          </a:ln>
        </p:spPr>
      </p:pic>
      <p:pic>
        <p:nvPicPr>
          <p:cNvPr id="6" name="Picture 5">
            <a:extLst>
              <a:ext uri="{FF2B5EF4-FFF2-40B4-BE49-F238E27FC236}">
                <a16:creationId xmlns:a16="http://schemas.microsoft.com/office/drawing/2014/main" id="{90A5F827-2EFB-4295-8B6B-22748097451D}"/>
              </a:ext>
            </a:extLst>
          </p:cNvPr>
          <p:cNvPicPr>
            <a:picLocks noChangeAspect="1"/>
          </p:cNvPicPr>
          <p:nvPr/>
        </p:nvPicPr>
        <p:blipFill>
          <a:blip r:embed="rId8"/>
          <a:stretch>
            <a:fillRect/>
          </a:stretch>
        </p:blipFill>
        <p:spPr>
          <a:xfrm>
            <a:off x="6586528" y="3460743"/>
            <a:ext cx="5224473" cy="2938766"/>
          </a:xfrm>
          <a:prstGeom prst="rect">
            <a:avLst/>
          </a:prstGeom>
          <a:ln>
            <a:solidFill>
              <a:schemeClr val="accent1"/>
            </a:solidFill>
          </a:ln>
        </p:spPr>
      </p:pic>
    </p:spTree>
    <p:extLst>
      <p:ext uri="{BB962C8B-B14F-4D97-AF65-F5344CB8AC3E}">
        <p14:creationId xmlns:p14="http://schemas.microsoft.com/office/powerpoint/2010/main" val="2811435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B7186E-3ACF-4707-824D-B4077424A9CE}"/>
              </a:ext>
            </a:extLst>
          </p:cNvPr>
          <p:cNvGrpSpPr/>
          <p:nvPr/>
        </p:nvGrpSpPr>
        <p:grpSpPr>
          <a:xfrm>
            <a:off x="4405530" y="3060300"/>
            <a:ext cx="3380941" cy="1059785"/>
            <a:chOff x="4728915" y="2495308"/>
            <a:chExt cx="3380941" cy="1059785"/>
          </a:xfrm>
        </p:grpSpPr>
        <p:sp>
          <p:nvSpPr>
            <p:cNvPr id="18" name="Rounded Rectangle 17"/>
            <p:cNvSpPr/>
            <p:nvPr/>
          </p:nvSpPr>
          <p:spPr bwMode="auto">
            <a:xfrm>
              <a:off x="4728915" y="2495308"/>
              <a:ext cx="3380941" cy="1059785"/>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C4846">
                    <a:lumMod val="75000"/>
                    <a:lumOff val="25000"/>
                  </a:srgbClr>
                </a:solidFill>
                <a:effectLst/>
                <a:uLnTx/>
                <a:uFillTx/>
                <a:latin typeface="Calibri Regular" charset="0"/>
                <a:ea typeface="Calibri Regular" charset="0"/>
                <a:cs typeface="Calibri Regular" charset="0"/>
                <a:sym typeface="Arial"/>
              </a:endParaRPr>
            </a:p>
          </p:txBody>
        </p:sp>
        <p:sp>
          <p:nvSpPr>
            <p:cNvPr id="19" name="TextBox 18"/>
            <p:cNvSpPr txBox="1"/>
            <p:nvPr/>
          </p:nvSpPr>
          <p:spPr>
            <a:xfrm>
              <a:off x="4932444" y="2855046"/>
              <a:ext cx="297388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4C4846"/>
                  </a:solidFill>
                  <a:effectLst/>
                  <a:uLnTx/>
                  <a:uFillTx/>
                  <a:latin typeface="Avenir Next LT Pro" panose="020B0504020202020204" pitchFamily="34" charset="0"/>
                  <a:ea typeface="Calibri"/>
                  <a:cs typeface="Calibri"/>
                  <a:sym typeface="Calibri"/>
                </a:rPr>
                <a:t>Thank You</a:t>
              </a:r>
              <a:endParaRPr kumimoji="0" lang="en-US" sz="1600" b="0" i="0" u="none" strike="noStrike" kern="0" cap="none" spc="0" normalizeH="0" baseline="0" noProof="0" dirty="0">
                <a:ln>
                  <a:noFill/>
                </a:ln>
                <a:solidFill>
                  <a:srgbClr val="4C4846"/>
                </a:solidFill>
                <a:effectLst/>
                <a:uLnTx/>
                <a:uFillTx/>
                <a:latin typeface="Avenir Next LT Pro" panose="020B0504020202020204" pitchFamily="34" charset="0"/>
                <a:ea typeface="Calibri"/>
                <a:cs typeface="Calibri"/>
                <a:sym typeface="Calibri"/>
              </a:endParaRPr>
            </a:p>
          </p:txBody>
        </p:sp>
      </p:grpSp>
      <p:sp>
        <p:nvSpPr>
          <p:cNvPr id="9" name="Google Shape;511;p108">
            <a:extLst>
              <a:ext uri="{FF2B5EF4-FFF2-40B4-BE49-F238E27FC236}">
                <a16:creationId xmlns:a16="http://schemas.microsoft.com/office/drawing/2014/main" id="{9FA25AF1-2127-4AD1-8836-E26801D9A4BE}"/>
              </a:ext>
            </a:extLst>
          </p:cNvPr>
          <p:cNvSpPr/>
          <p:nvPr/>
        </p:nvSpPr>
        <p:spPr>
          <a:xfrm>
            <a:off x="5757753" y="2733206"/>
            <a:ext cx="650678" cy="650678"/>
          </a:xfrm>
          <a:prstGeom prst="ellipse">
            <a:avLst/>
          </a:prstGeom>
          <a:solidFill>
            <a:schemeClr val="lt1"/>
          </a:solidFill>
          <a:ln w="9525" cap="flat" cmpd="sng">
            <a:solidFill>
              <a:srgbClr val="E0E3E6"/>
            </a:solidFill>
            <a:prstDash val="solid"/>
            <a:round/>
            <a:headEnd type="none" w="sm" len="sm"/>
            <a:tailEnd type="none" w="sm" len="sm"/>
          </a:ln>
          <a:effectLst>
            <a:outerShdw blurRad="76200" dist="50800" dir="5400000" algn="tl" rotWithShape="0">
              <a:schemeClr val="lt2">
                <a:alpha val="3921"/>
              </a:schemeClr>
            </a:outerShdw>
          </a:effectLst>
        </p:spPr>
        <p:txBody>
          <a:bodyPr spcFirstLastPara="1" wrap="square" lIns="0" tIns="0" rIns="0" bIns="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dirty="0">
              <a:ln>
                <a:noFill/>
              </a:ln>
              <a:solidFill>
                <a:srgbClr val="7A7571"/>
              </a:solidFill>
              <a:effectLst/>
              <a:uLnTx/>
              <a:uFillTx/>
              <a:latin typeface="Calibri"/>
              <a:ea typeface="Calibri"/>
              <a:cs typeface="Calibri"/>
              <a:sym typeface="Calibri"/>
            </a:endParaRPr>
          </a:p>
        </p:txBody>
      </p:sp>
      <p:pic>
        <p:nvPicPr>
          <p:cNvPr id="8" name="Google Shape;512;p108" descr="A close up of text on a black background&#10;&#10;Description automatically generated">
            <a:extLst>
              <a:ext uri="{FF2B5EF4-FFF2-40B4-BE49-F238E27FC236}">
                <a16:creationId xmlns:a16="http://schemas.microsoft.com/office/drawing/2014/main" id="{5D300428-A622-427E-9FED-08221B53773B}"/>
              </a:ext>
            </a:extLst>
          </p:cNvPr>
          <p:cNvPicPr preferRelativeResize="0"/>
          <p:nvPr/>
        </p:nvPicPr>
        <p:blipFill rotWithShape="1">
          <a:blip r:embed="rId3">
            <a:alphaModFix/>
          </a:blip>
          <a:srcRect/>
          <a:stretch/>
        </p:blipFill>
        <p:spPr>
          <a:xfrm>
            <a:off x="5906728" y="2818899"/>
            <a:ext cx="352728" cy="479291"/>
          </a:xfrm>
          <a:prstGeom prst="rect">
            <a:avLst/>
          </a:prstGeom>
          <a:noFill/>
          <a:ln>
            <a:noFill/>
          </a:ln>
        </p:spPr>
      </p:pic>
    </p:spTree>
    <p:extLst>
      <p:ext uri="{BB962C8B-B14F-4D97-AF65-F5344CB8AC3E}">
        <p14:creationId xmlns:p14="http://schemas.microsoft.com/office/powerpoint/2010/main" val="1910476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6E7F4-1434-4034-B26A-BB9C814FD44E}"/>
              </a:ext>
            </a:extLst>
          </p:cNvPr>
          <p:cNvSpPr>
            <a:spLocks noGrp="1"/>
          </p:cNvSpPr>
          <p:nvPr>
            <p:ph type="title"/>
          </p:nvPr>
        </p:nvSpPr>
        <p:spPr/>
        <p:txBody>
          <a:bodyPr/>
          <a:lstStyle/>
          <a:p>
            <a:r>
              <a:rPr lang="en-US" dirty="0">
                <a:latin typeface="Avenir Next LT Pro" panose="020B0504020202020204" pitchFamily="34" charset="0"/>
              </a:rPr>
              <a:t>What does best-in-class Sales Enablement look like? </a:t>
            </a:r>
          </a:p>
        </p:txBody>
      </p:sp>
      <p:sp>
        <p:nvSpPr>
          <p:cNvPr id="79" name="Rectangle: Top Corners Rounded 78">
            <a:extLst>
              <a:ext uri="{FF2B5EF4-FFF2-40B4-BE49-F238E27FC236}">
                <a16:creationId xmlns:a16="http://schemas.microsoft.com/office/drawing/2014/main" id="{429FA8E6-6FB3-4429-B17D-5E610672C13C}"/>
              </a:ext>
            </a:extLst>
          </p:cNvPr>
          <p:cNvSpPr/>
          <p:nvPr/>
        </p:nvSpPr>
        <p:spPr bwMode="auto">
          <a:xfrm rot="10800000">
            <a:off x="4068500" y="2129244"/>
            <a:ext cx="1431651" cy="407517"/>
          </a:xfrm>
          <a:prstGeom prst="round2SameRect">
            <a:avLst/>
          </a:prstGeom>
          <a:solidFill>
            <a:schemeClr val="accent1"/>
          </a:solidFill>
          <a:ln>
            <a:noFill/>
          </a:ln>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latin typeface="Avenir Next LT Pro" panose="020B0504020202020204" pitchFamily="34" charset="0"/>
            </a:endParaRPr>
          </a:p>
        </p:txBody>
      </p:sp>
      <p:sp>
        <p:nvSpPr>
          <p:cNvPr id="80" name="Rectangle 79">
            <a:extLst>
              <a:ext uri="{FF2B5EF4-FFF2-40B4-BE49-F238E27FC236}">
                <a16:creationId xmlns:a16="http://schemas.microsoft.com/office/drawing/2014/main" id="{92A4F870-D24E-4C40-BB6D-AA0D3F907EE7}"/>
              </a:ext>
            </a:extLst>
          </p:cNvPr>
          <p:cNvSpPr/>
          <p:nvPr/>
        </p:nvSpPr>
        <p:spPr bwMode="auto">
          <a:xfrm>
            <a:off x="3567838" y="1204234"/>
            <a:ext cx="8624162" cy="983130"/>
          </a:xfrm>
          <a:prstGeom prst="rect">
            <a:avLst/>
          </a:prstGeom>
          <a:solidFill>
            <a:schemeClr val="bg1">
              <a:lumMod val="9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latin typeface="Avenir Next LT Pro" panose="020B0504020202020204" pitchFamily="34" charset="0"/>
            </a:endParaRPr>
          </a:p>
        </p:txBody>
      </p:sp>
      <p:sp>
        <p:nvSpPr>
          <p:cNvPr id="81" name="Rectangle 80">
            <a:extLst>
              <a:ext uri="{FF2B5EF4-FFF2-40B4-BE49-F238E27FC236}">
                <a16:creationId xmlns:a16="http://schemas.microsoft.com/office/drawing/2014/main" id="{A899201B-B151-490F-AE7C-ACAB936BDC61}"/>
              </a:ext>
            </a:extLst>
          </p:cNvPr>
          <p:cNvSpPr/>
          <p:nvPr/>
        </p:nvSpPr>
        <p:spPr bwMode="auto">
          <a:xfrm>
            <a:off x="287296" y="1204234"/>
            <a:ext cx="3530873" cy="5257796"/>
          </a:xfrm>
          <a:prstGeom prst="rect">
            <a:avLst/>
          </a:prstGeom>
          <a:solidFill>
            <a:schemeClr val="accent3">
              <a:alpha val="90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latin typeface="Avenir Next LT Pro" panose="020B0504020202020204" pitchFamily="34" charset="0"/>
            </a:endParaRPr>
          </a:p>
        </p:txBody>
      </p:sp>
      <p:sp>
        <p:nvSpPr>
          <p:cNvPr id="82" name="Rectangle: Rounded Corners 81">
            <a:extLst>
              <a:ext uri="{FF2B5EF4-FFF2-40B4-BE49-F238E27FC236}">
                <a16:creationId xmlns:a16="http://schemas.microsoft.com/office/drawing/2014/main" id="{9B2DDB86-7B49-4FF2-99F8-792957ECC5B6}"/>
              </a:ext>
            </a:extLst>
          </p:cNvPr>
          <p:cNvSpPr/>
          <p:nvPr/>
        </p:nvSpPr>
        <p:spPr>
          <a:xfrm>
            <a:off x="470180" y="1596831"/>
            <a:ext cx="502734" cy="502734"/>
          </a:xfrm>
          <a:prstGeom prst="roundRect">
            <a:avLst/>
          </a:prstGeom>
          <a:solidFill>
            <a:schemeClr val="accent3">
              <a:lumMod val="75000"/>
            </a:schemeClr>
          </a:solidFill>
          <a:ln>
            <a:noFill/>
          </a:ln>
          <a:effectLst/>
        </p:spPr>
        <p:txBody>
          <a:bodyPr vert="horz" lIns="0" tIns="0" rIns="0" bIns="0" rtlCol="0" anchor="ctr">
            <a:normAutofit/>
          </a:bodyPr>
          <a:lstStyle/>
          <a:p>
            <a:pPr algn="ctr">
              <a:lnSpc>
                <a:spcPct val="90000"/>
              </a:lnSpc>
            </a:pPr>
            <a:endParaRPr lang="en-US" sz="2800" b="1" dirty="0">
              <a:solidFill>
                <a:schemeClr val="accent3"/>
              </a:solidFill>
              <a:latin typeface="Avenir Next LT Pro" panose="020B0504020202020204" pitchFamily="34" charset="0"/>
              <a:cs typeface="Gotham Book" pitchFamily="2" charset="0"/>
            </a:endParaRPr>
          </a:p>
        </p:txBody>
      </p:sp>
      <p:sp>
        <p:nvSpPr>
          <p:cNvPr id="83" name="Rectangle 82">
            <a:extLst>
              <a:ext uri="{FF2B5EF4-FFF2-40B4-BE49-F238E27FC236}">
                <a16:creationId xmlns:a16="http://schemas.microsoft.com/office/drawing/2014/main" id="{6E3AC07E-390D-4249-B994-69CBD2390A9C}"/>
              </a:ext>
            </a:extLst>
          </p:cNvPr>
          <p:cNvSpPr/>
          <p:nvPr/>
        </p:nvSpPr>
        <p:spPr>
          <a:xfrm>
            <a:off x="1168258" y="1509030"/>
            <a:ext cx="2139634" cy="6783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a:lnSpc>
                <a:spcPct val="90000"/>
              </a:lnSpc>
            </a:pPr>
            <a:r>
              <a:rPr lang="en-US"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Overview</a:t>
            </a:r>
          </a:p>
          <a:p>
            <a:pPr>
              <a:lnSpc>
                <a:spcPct val="90000"/>
              </a:lnSpc>
            </a:pPr>
            <a:r>
              <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Arm reps with the resources to maximize revenue from new and existing clients</a:t>
            </a:r>
          </a:p>
        </p:txBody>
      </p:sp>
      <p:cxnSp>
        <p:nvCxnSpPr>
          <p:cNvPr id="84" name="Straight Connector 83">
            <a:extLst>
              <a:ext uri="{FF2B5EF4-FFF2-40B4-BE49-F238E27FC236}">
                <a16:creationId xmlns:a16="http://schemas.microsoft.com/office/drawing/2014/main" id="{9B94D296-C42C-4202-87A8-CE20B85C93A4}"/>
              </a:ext>
            </a:extLst>
          </p:cNvPr>
          <p:cNvCxnSpPr>
            <a:cxnSpLocks/>
          </p:cNvCxnSpPr>
          <p:nvPr/>
        </p:nvCxnSpPr>
        <p:spPr>
          <a:xfrm>
            <a:off x="470276" y="2317066"/>
            <a:ext cx="3097562"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85" name="Rectangle 84">
            <a:extLst>
              <a:ext uri="{FF2B5EF4-FFF2-40B4-BE49-F238E27FC236}">
                <a16:creationId xmlns:a16="http://schemas.microsoft.com/office/drawing/2014/main" id="{CD403F0B-DE94-427F-AE11-A34B6DF57CBC}"/>
              </a:ext>
            </a:extLst>
          </p:cNvPr>
          <p:cNvSpPr/>
          <p:nvPr/>
        </p:nvSpPr>
        <p:spPr>
          <a:xfrm>
            <a:off x="465954" y="2455824"/>
            <a:ext cx="3101884" cy="1107996"/>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spAutoFit/>
          </a:bodyPr>
          <a:lstStyle/>
          <a:p>
            <a:pPr>
              <a:lnSpc>
                <a:spcPct val="90000"/>
              </a:lnSpc>
            </a:pPr>
            <a:r>
              <a:rPr lang="en-US" sz="1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 company’s revenue goal needs to be supported by reps equipped to sell their solutions with support and ease. Unfortunately, this is rarely the case. Sales Enablement helps existing reps perform at their best and new reps upskill quickly to make their number. </a:t>
            </a:r>
          </a:p>
          <a:p>
            <a:pPr>
              <a:lnSpc>
                <a:spcPct val="90000"/>
              </a:lnSpc>
            </a:pPr>
            <a:r>
              <a:rPr lang="en-US" sz="10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Reps often miss their quota not because of a gap in talent, but because they lack the structural support required for them to succeed in the role.</a:t>
            </a:r>
          </a:p>
        </p:txBody>
      </p:sp>
      <p:sp>
        <p:nvSpPr>
          <p:cNvPr id="86" name="Rectangle 85">
            <a:extLst>
              <a:ext uri="{FF2B5EF4-FFF2-40B4-BE49-F238E27FC236}">
                <a16:creationId xmlns:a16="http://schemas.microsoft.com/office/drawing/2014/main" id="{DFAD9EA5-3651-4BBD-85F0-0FB998BAC82A}"/>
              </a:ext>
            </a:extLst>
          </p:cNvPr>
          <p:cNvSpPr/>
          <p:nvPr/>
        </p:nvSpPr>
        <p:spPr>
          <a:xfrm>
            <a:off x="465955" y="3684289"/>
            <a:ext cx="3101883" cy="1938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Approach</a:t>
            </a:r>
          </a:p>
        </p:txBody>
      </p:sp>
      <p:grpSp>
        <p:nvGrpSpPr>
          <p:cNvPr id="87" name="Group 86">
            <a:extLst>
              <a:ext uri="{FF2B5EF4-FFF2-40B4-BE49-F238E27FC236}">
                <a16:creationId xmlns:a16="http://schemas.microsoft.com/office/drawing/2014/main" id="{AD136E6D-5315-4840-AC8B-050643DF238E}"/>
              </a:ext>
            </a:extLst>
          </p:cNvPr>
          <p:cNvGrpSpPr/>
          <p:nvPr/>
        </p:nvGrpSpPr>
        <p:grpSpPr>
          <a:xfrm>
            <a:off x="465954" y="5936707"/>
            <a:ext cx="3101884" cy="436273"/>
            <a:chOff x="465954" y="5735927"/>
            <a:chExt cx="3101884" cy="436273"/>
          </a:xfrm>
        </p:grpSpPr>
        <p:sp>
          <p:nvSpPr>
            <p:cNvPr id="88" name="Rectangle 87">
              <a:extLst>
                <a:ext uri="{FF2B5EF4-FFF2-40B4-BE49-F238E27FC236}">
                  <a16:creationId xmlns:a16="http://schemas.microsoft.com/office/drawing/2014/main" id="{AE37763F-78A3-46A5-948D-D4CDD612E5CD}"/>
                </a:ext>
              </a:extLst>
            </p:cNvPr>
            <p:cNvSpPr/>
            <p:nvPr/>
          </p:nvSpPr>
          <p:spPr>
            <a:xfrm>
              <a:off x="665266" y="5735927"/>
              <a:ext cx="2902572" cy="43627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050" b="1" i="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Ongoing Refinement</a:t>
              </a:r>
              <a:r>
                <a:rPr lang="en-US" sz="105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 to build upon and continue to develop A-player talent and upskill reps to compete in your marketplace</a:t>
              </a:r>
            </a:p>
          </p:txBody>
        </p:sp>
        <p:sp>
          <p:nvSpPr>
            <p:cNvPr id="89" name="Flowchart: Connector 88">
              <a:extLst>
                <a:ext uri="{FF2B5EF4-FFF2-40B4-BE49-F238E27FC236}">
                  <a16:creationId xmlns:a16="http://schemas.microsoft.com/office/drawing/2014/main" id="{C15836A5-5FE7-4E49-8188-23C42FBFEA34}"/>
                </a:ext>
              </a:extLst>
            </p:cNvPr>
            <p:cNvSpPr/>
            <p:nvPr/>
          </p:nvSpPr>
          <p:spPr bwMode="auto">
            <a:xfrm>
              <a:off x="465954" y="5753780"/>
              <a:ext cx="120887" cy="120887"/>
            </a:xfrm>
            <a:prstGeom prst="flowChartConnector">
              <a:avLst/>
            </a:prstGeom>
            <a:solidFill>
              <a:schemeClr val="accent1"/>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latin typeface="Avenir Next LT Pro" panose="020B0504020202020204" pitchFamily="34" charset="0"/>
              </a:endParaRPr>
            </a:p>
          </p:txBody>
        </p:sp>
      </p:grpSp>
      <p:sp>
        <p:nvSpPr>
          <p:cNvPr id="94" name="Rectangle 93">
            <a:extLst>
              <a:ext uri="{FF2B5EF4-FFF2-40B4-BE49-F238E27FC236}">
                <a16:creationId xmlns:a16="http://schemas.microsoft.com/office/drawing/2014/main" id="{1B9295E9-4CDE-418E-BB75-67EAB4D2F639}"/>
              </a:ext>
            </a:extLst>
          </p:cNvPr>
          <p:cNvSpPr/>
          <p:nvPr/>
        </p:nvSpPr>
        <p:spPr>
          <a:xfrm>
            <a:off x="4207132" y="2264583"/>
            <a:ext cx="1154386" cy="1938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gn="ctr">
              <a:lnSpc>
                <a:spcPct val="90000"/>
              </a:lnSpc>
            </a:pPr>
            <a:r>
              <a:rPr lang="en-US" sz="1400"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Example(s)</a:t>
            </a:r>
          </a:p>
        </p:txBody>
      </p:sp>
      <p:sp>
        <p:nvSpPr>
          <p:cNvPr id="95" name="Rectangle 94">
            <a:extLst>
              <a:ext uri="{FF2B5EF4-FFF2-40B4-BE49-F238E27FC236}">
                <a16:creationId xmlns:a16="http://schemas.microsoft.com/office/drawing/2014/main" id="{5F2D2E52-7B42-4FC3-972C-1A93A4AA19F5}"/>
              </a:ext>
            </a:extLst>
          </p:cNvPr>
          <p:cNvSpPr/>
          <p:nvPr/>
        </p:nvSpPr>
        <p:spPr>
          <a:xfrm>
            <a:off x="4068500" y="1664182"/>
            <a:ext cx="8009200" cy="3046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100" dirty="0">
                <a:solidFill>
                  <a:schemeClr val="tx1"/>
                </a:solidFill>
                <a:latin typeface="Avenir Next LT Pro" panose="020B0504020202020204" pitchFamily="34" charset="0"/>
                <a:ea typeface="Open Sans" panose="020B0606030504020204" pitchFamily="34" charset="0"/>
                <a:cs typeface="Open Sans" panose="020B0606030504020204" pitchFamily="34" charset="0"/>
              </a:rPr>
              <a:t>Aligning investment and training to the right resources that reps can continually leverage in their roles is critical to driving rep performance, onboarding new hires quickly and retaining A-player talent. </a:t>
            </a:r>
          </a:p>
        </p:txBody>
      </p:sp>
      <p:sp>
        <p:nvSpPr>
          <p:cNvPr id="96" name="Rectangle 95">
            <a:extLst>
              <a:ext uri="{FF2B5EF4-FFF2-40B4-BE49-F238E27FC236}">
                <a16:creationId xmlns:a16="http://schemas.microsoft.com/office/drawing/2014/main" id="{5F976F75-BA49-4F20-837E-9D9DAD1D7D9B}"/>
              </a:ext>
            </a:extLst>
          </p:cNvPr>
          <p:cNvSpPr/>
          <p:nvPr/>
        </p:nvSpPr>
        <p:spPr>
          <a:xfrm>
            <a:off x="4068500" y="1379169"/>
            <a:ext cx="1003025" cy="19389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b="1" dirty="0">
                <a:solidFill>
                  <a:schemeClr val="accent3"/>
                </a:solidFill>
                <a:latin typeface="Avenir Next LT Pro" panose="020B0504020202020204" pitchFamily="34" charset="0"/>
                <a:ea typeface="Open Sans" panose="020B0606030504020204" pitchFamily="34" charset="0"/>
                <a:cs typeface="Open Sans" panose="020B0606030504020204" pitchFamily="34" charset="0"/>
              </a:rPr>
              <a:t>IMPACT</a:t>
            </a:r>
          </a:p>
        </p:txBody>
      </p:sp>
      <p:grpSp>
        <p:nvGrpSpPr>
          <p:cNvPr id="98" name="Group 97">
            <a:extLst>
              <a:ext uri="{FF2B5EF4-FFF2-40B4-BE49-F238E27FC236}">
                <a16:creationId xmlns:a16="http://schemas.microsoft.com/office/drawing/2014/main" id="{E14C1987-7D5D-4705-8EA7-F02D1D5AB91F}"/>
              </a:ext>
            </a:extLst>
          </p:cNvPr>
          <p:cNvGrpSpPr/>
          <p:nvPr/>
        </p:nvGrpSpPr>
        <p:grpSpPr>
          <a:xfrm>
            <a:off x="610613" y="1745083"/>
            <a:ext cx="221868" cy="206230"/>
            <a:chOff x="6276975" y="3981450"/>
            <a:chExt cx="360363" cy="334963"/>
          </a:xfrm>
          <a:solidFill>
            <a:schemeClr val="accent1"/>
          </a:solidFill>
        </p:grpSpPr>
        <p:sp>
          <p:nvSpPr>
            <p:cNvPr id="99" name="Freeform 98">
              <a:extLst>
                <a:ext uri="{FF2B5EF4-FFF2-40B4-BE49-F238E27FC236}">
                  <a16:creationId xmlns:a16="http://schemas.microsoft.com/office/drawing/2014/main" id="{D1A63E5F-7F34-4ECF-A6A7-16E065D0D432}"/>
                </a:ext>
              </a:extLst>
            </p:cNvPr>
            <p:cNvSpPr>
              <a:spLocks noEditPoints="1"/>
            </p:cNvSpPr>
            <p:nvPr/>
          </p:nvSpPr>
          <p:spPr bwMode="auto">
            <a:xfrm>
              <a:off x="6472238" y="3981450"/>
              <a:ext cx="165100" cy="334963"/>
            </a:xfrm>
            <a:custGeom>
              <a:avLst/>
              <a:gdLst>
                <a:gd name="T0" fmla="*/ 14 w 44"/>
                <a:gd name="T1" fmla="*/ 37 h 89"/>
                <a:gd name="T2" fmla="*/ 12 w 44"/>
                <a:gd name="T3" fmla="*/ 39 h 89"/>
                <a:gd name="T4" fmla="*/ 10 w 44"/>
                <a:gd name="T5" fmla="*/ 37 h 89"/>
                <a:gd name="T6" fmla="*/ 0 w 44"/>
                <a:gd name="T7" fmla="*/ 31 h 89"/>
                <a:gd name="T8" fmla="*/ 0 w 44"/>
                <a:gd name="T9" fmla="*/ 67 h 89"/>
                <a:gd name="T10" fmla="*/ 22 w 44"/>
                <a:gd name="T11" fmla="*/ 89 h 89"/>
                <a:gd name="T12" fmla="*/ 44 w 44"/>
                <a:gd name="T13" fmla="*/ 67 h 89"/>
                <a:gd name="T14" fmla="*/ 40 w 44"/>
                <a:gd name="T15" fmla="*/ 54 h 89"/>
                <a:gd name="T16" fmla="*/ 28 w 44"/>
                <a:gd name="T17" fmla="*/ 26 h 89"/>
                <a:gd name="T18" fmla="*/ 27 w 44"/>
                <a:gd name="T19" fmla="*/ 26 h 89"/>
                <a:gd name="T20" fmla="*/ 22 w 44"/>
                <a:gd name="T21" fmla="*/ 20 h 89"/>
                <a:gd name="T22" fmla="*/ 16 w 44"/>
                <a:gd name="T23" fmla="*/ 5 h 89"/>
                <a:gd name="T24" fmla="*/ 15 w 44"/>
                <a:gd name="T25" fmla="*/ 4 h 89"/>
                <a:gd name="T26" fmla="*/ 1 w 44"/>
                <a:gd name="T27" fmla="*/ 4 h 89"/>
                <a:gd name="T28" fmla="*/ 0 w 44"/>
                <a:gd name="T29" fmla="*/ 5 h 89"/>
                <a:gd name="T30" fmla="*/ 0 w 44"/>
                <a:gd name="T31" fmla="*/ 27 h 89"/>
                <a:gd name="T32" fmla="*/ 14 w 44"/>
                <a:gd name="T33" fmla="*/ 3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14" y="37"/>
                  </a:moveTo>
                  <a:cubicBezTo>
                    <a:pt x="14" y="38"/>
                    <a:pt x="13" y="39"/>
                    <a:pt x="12" y="39"/>
                  </a:cubicBezTo>
                  <a:cubicBezTo>
                    <a:pt x="11" y="39"/>
                    <a:pt x="10" y="38"/>
                    <a:pt x="10" y="37"/>
                  </a:cubicBezTo>
                  <a:cubicBezTo>
                    <a:pt x="10" y="35"/>
                    <a:pt x="6" y="32"/>
                    <a:pt x="0" y="31"/>
                  </a:cubicBezTo>
                  <a:cubicBezTo>
                    <a:pt x="0" y="67"/>
                    <a:pt x="0" y="67"/>
                    <a:pt x="0" y="67"/>
                  </a:cubicBezTo>
                  <a:cubicBezTo>
                    <a:pt x="0" y="79"/>
                    <a:pt x="10" y="89"/>
                    <a:pt x="22" y="89"/>
                  </a:cubicBezTo>
                  <a:cubicBezTo>
                    <a:pt x="34" y="89"/>
                    <a:pt x="44" y="79"/>
                    <a:pt x="44" y="67"/>
                  </a:cubicBezTo>
                  <a:cubicBezTo>
                    <a:pt x="44" y="62"/>
                    <a:pt x="42" y="58"/>
                    <a:pt x="40" y="54"/>
                  </a:cubicBezTo>
                  <a:cubicBezTo>
                    <a:pt x="28" y="26"/>
                    <a:pt x="28" y="26"/>
                    <a:pt x="28" y="26"/>
                  </a:cubicBezTo>
                  <a:cubicBezTo>
                    <a:pt x="28" y="26"/>
                    <a:pt x="28" y="26"/>
                    <a:pt x="27" y="26"/>
                  </a:cubicBezTo>
                  <a:cubicBezTo>
                    <a:pt x="22" y="20"/>
                    <a:pt x="22" y="20"/>
                    <a:pt x="22" y="20"/>
                  </a:cubicBezTo>
                  <a:cubicBezTo>
                    <a:pt x="16" y="5"/>
                    <a:pt x="16" y="5"/>
                    <a:pt x="16" y="5"/>
                  </a:cubicBezTo>
                  <a:cubicBezTo>
                    <a:pt x="16" y="4"/>
                    <a:pt x="16" y="4"/>
                    <a:pt x="15" y="4"/>
                  </a:cubicBezTo>
                  <a:cubicBezTo>
                    <a:pt x="12" y="0"/>
                    <a:pt x="4" y="0"/>
                    <a:pt x="1" y="4"/>
                  </a:cubicBezTo>
                  <a:cubicBezTo>
                    <a:pt x="0" y="4"/>
                    <a:pt x="0" y="5"/>
                    <a:pt x="0" y="5"/>
                  </a:cubicBezTo>
                  <a:cubicBezTo>
                    <a:pt x="0" y="27"/>
                    <a:pt x="0" y="27"/>
                    <a:pt x="0" y="27"/>
                  </a:cubicBezTo>
                  <a:cubicBezTo>
                    <a:pt x="8" y="28"/>
                    <a:pt x="14" y="32"/>
                    <a:pt x="14" y="3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sp>
          <p:nvSpPr>
            <p:cNvPr id="100" name="Freeform 99">
              <a:extLst>
                <a:ext uri="{FF2B5EF4-FFF2-40B4-BE49-F238E27FC236}">
                  <a16:creationId xmlns:a16="http://schemas.microsoft.com/office/drawing/2014/main" id="{4235DA44-AE8B-4142-936D-9FB3A0FDBD09}"/>
                </a:ext>
              </a:extLst>
            </p:cNvPr>
            <p:cNvSpPr>
              <a:spLocks noEditPoints="1"/>
            </p:cNvSpPr>
            <p:nvPr/>
          </p:nvSpPr>
          <p:spPr bwMode="auto">
            <a:xfrm>
              <a:off x="6276975" y="3981450"/>
              <a:ext cx="165100" cy="334963"/>
            </a:xfrm>
            <a:custGeom>
              <a:avLst/>
              <a:gdLst>
                <a:gd name="T0" fmla="*/ 0 w 44"/>
                <a:gd name="T1" fmla="*/ 67 h 89"/>
                <a:gd name="T2" fmla="*/ 22 w 44"/>
                <a:gd name="T3" fmla="*/ 89 h 89"/>
                <a:gd name="T4" fmla="*/ 44 w 44"/>
                <a:gd name="T5" fmla="*/ 67 h 89"/>
                <a:gd name="T6" fmla="*/ 44 w 44"/>
                <a:gd name="T7" fmla="*/ 31 h 89"/>
                <a:gd name="T8" fmla="*/ 34 w 44"/>
                <a:gd name="T9" fmla="*/ 37 h 89"/>
                <a:gd name="T10" fmla="*/ 32 w 44"/>
                <a:gd name="T11" fmla="*/ 39 h 89"/>
                <a:gd name="T12" fmla="*/ 30 w 44"/>
                <a:gd name="T13" fmla="*/ 37 h 89"/>
                <a:gd name="T14" fmla="*/ 44 w 44"/>
                <a:gd name="T15" fmla="*/ 27 h 89"/>
                <a:gd name="T16" fmla="*/ 44 w 44"/>
                <a:gd name="T17" fmla="*/ 5 h 89"/>
                <a:gd name="T18" fmla="*/ 43 w 44"/>
                <a:gd name="T19" fmla="*/ 4 h 89"/>
                <a:gd name="T20" fmla="*/ 29 w 44"/>
                <a:gd name="T21" fmla="*/ 4 h 89"/>
                <a:gd name="T22" fmla="*/ 28 w 44"/>
                <a:gd name="T23" fmla="*/ 4 h 89"/>
                <a:gd name="T24" fmla="*/ 22 w 44"/>
                <a:gd name="T25" fmla="*/ 20 h 89"/>
                <a:gd name="T26" fmla="*/ 17 w 44"/>
                <a:gd name="T27" fmla="*/ 26 h 89"/>
                <a:gd name="T28" fmla="*/ 16 w 44"/>
                <a:gd name="T29" fmla="*/ 26 h 89"/>
                <a:gd name="T30" fmla="*/ 4 w 44"/>
                <a:gd name="T31" fmla="*/ 54 h 89"/>
                <a:gd name="T32" fmla="*/ 0 w 44"/>
                <a:gd name="T33" fmla="*/ 67 h 89"/>
                <a:gd name="T34" fmla="*/ 22 w 44"/>
                <a:gd name="T35" fmla="*/ 85 h 89"/>
                <a:gd name="T36" fmla="*/ 4 w 44"/>
                <a:gd name="T37" fmla="*/ 67 h 89"/>
                <a:gd name="T38" fmla="*/ 22 w 44"/>
                <a:gd name="T39" fmla="*/ 49 h 89"/>
                <a:gd name="T40" fmla="*/ 40 w 44"/>
                <a:gd name="T41" fmla="*/ 67 h 89"/>
                <a:gd name="T42" fmla="*/ 22 w 44"/>
                <a:gd name="T43"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89">
                  <a:moveTo>
                    <a:pt x="0" y="67"/>
                  </a:moveTo>
                  <a:cubicBezTo>
                    <a:pt x="0" y="79"/>
                    <a:pt x="10" y="89"/>
                    <a:pt x="22" y="89"/>
                  </a:cubicBezTo>
                  <a:cubicBezTo>
                    <a:pt x="34" y="89"/>
                    <a:pt x="44" y="79"/>
                    <a:pt x="44" y="67"/>
                  </a:cubicBezTo>
                  <a:cubicBezTo>
                    <a:pt x="44" y="31"/>
                    <a:pt x="44" y="31"/>
                    <a:pt x="44" y="31"/>
                  </a:cubicBezTo>
                  <a:cubicBezTo>
                    <a:pt x="38" y="32"/>
                    <a:pt x="34" y="35"/>
                    <a:pt x="34" y="37"/>
                  </a:cubicBezTo>
                  <a:cubicBezTo>
                    <a:pt x="34" y="38"/>
                    <a:pt x="33" y="39"/>
                    <a:pt x="32" y="39"/>
                  </a:cubicBezTo>
                  <a:cubicBezTo>
                    <a:pt x="31" y="39"/>
                    <a:pt x="30" y="38"/>
                    <a:pt x="30" y="37"/>
                  </a:cubicBezTo>
                  <a:cubicBezTo>
                    <a:pt x="30" y="32"/>
                    <a:pt x="36" y="28"/>
                    <a:pt x="44" y="27"/>
                  </a:cubicBezTo>
                  <a:cubicBezTo>
                    <a:pt x="44" y="5"/>
                    <a:pt x="44" y="5"/>
                    <a:pt x="44" y="5"/>
                  </a:cubicBezTo>
                  <a:cubicBezTo>
                    <a:pt x="44" y="5"/>
                    <a:pt x="44" y="4"/>
                    <a:pt x="43" y="4"/>
                  </a:cubicBezTo>
                  <a:cubicBezTo>
                    <a:pt x="40" y="0"/>
                    <a:pt x="32" y="0"/>
                    <a:pt x="29" y="4"/>
                  </a:cubicBezTo>
                  <a:cubicBezTo>
                    <a:pt x="28" y="4"/>
                    <a:pt x="28" y="4"/>
                    <a:pt x="28" y="4"/>
                  </a:cubicBezTo>
                  <a:cubicBezTo>
                    <a:pt x="22" y="20"/>
                    <a:pt x="22" y="20"/>
                    <a:pt x="22" y="20"/>
                  </a:cubicBezTo>
                  <a:cubicBezTo>
                    <a:pt x="17" y="26"/>
                    <a:pt x="17" y="26"/>
                    <a:pt x="17" y="26"/>
                  </a:cubicBezTo>
                  <a:cubicBezTo>
                    <a:pt x="16" y="26"/>
                    <a:pt x="16" y="26"/>
                    <a:pt x="16" y="26"/>
                  </a:cubicBezTo>
                  <a:cubicBezTo>
                    <a:pt x="4" y="54"/>
                    <a:pt x="4" y="54"/>
                    <a:pt x="4" y="54"/>
                  </a:cubicBezTo>
                  <a:cubicBezTo>
                    <a:pt x="2" y="58"/>
                    <a:pt x="0" y="62"/>
                    <a:pt x="0" y="67"/>
                  </a:cubicBezTo>
                  <a:close/>
                  <a:moveTo>
                    <a:pt x="22" y="85"/>
                  </a:moveTo>
                  <a:cubicBezTo>
                    <a:pt x="12" y="85"/>
                    <a:pt x="4" y="77"/>
                    <a:pt x="4" y="67"/>
                  </a:cubicBezTo>
                  <a:cubicBezTo>
                    <a:pt x="4" y="57"/>
                    <a:pt x="12" y="49"/>
                    <a:pt x="22" y="49"/>
                  </a:cubicBezTo>
                  <a:cubicBezTo>
                    <a:pt x="32" y="49"/>
                    <a:pt x="40" y="57"/>
                    <a:pt x="40" y="67"/>
                  </a:cubicBezTo>
                  <a:cubicBezTo>
                    <a:pt x="40" y="77"/>
                    <a:pt x="32" y="85"/>
                    <a:pt x="22"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sp>
          <p:nvSpPr>
            <p:cNvPr id="101" name="Freeform 100">
              <a:extLst>
                <a:ext uri="{FF2B5EF4-FFF2-40B4-BE49-F238E27FC236}">
                  <a16:creationId xmlns:a16="http://schemas.microsoft.com/office/drawing/2014/main" id="{94A01B2D-E211-4E31-8043-76B5C4A4B8C8}"/>
                </a:ext>
              </a:extLst>
            </p:cNvPr>
            <p:cNvSpPr>
              <a:spLocks/>
            </p:cNvSpPr>
            <p:nvPr/>
          </p:nvSpPr>
          <p:spPr bwMode="auto">
            <a:xfrm>
              <a:off x="6307138"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sp>
          <p:nvSpPr>
            <p:cNvPr id="102" name="Freeform 101">
              <a:extLst>
                <a:ext uri="{FF2B5EF4-FFF2-40B4-BE49-F238E27FC236}">
                  <a16:creationId xmlns:a16="http://schemas.microsoft.com/office/drawing/2014/main" id="{C8ACCA9C-9EDC-456B-8911-A5825436B161}"/>
                </a:ext>
              </a:extLst>
            </p:cNvPr>
            <p:cNvSpPr>
              <a:spLocks/>
            </p:cNvSpPr>
            <p:nvPr/>
          </p:nvSpPr>
          <p:spPr bwMode="auto">
            <a:xfrm>
              <a:off x="6502400" y="4181475"/>
              <a:ext cx="58738" cy="60325"/>
            </a:xfrm>
            <a:custGeom>
              <a:avLst/>
              <a:gdLst>
                <a:gd name="T0" fmla="*/ 14 w 16"/>
                <a:gd name="T1" fmla="*/ 4 h 16"/>
                <a:gd name="T2" fmla="*/ 16 w 16"/>
                <a:gd name="T3" fmla="*/ 2 h 16"/>
                <a:gd name="T4" fmla="*/ 14 w 16"/>
                <a:gd name="T5" fmla="*/ 0 h 16"/>
                <a:gd name="T6" fmla="*/ 0 w 16"/>
                <a:gd name="T7" fmla="*/ 14 h 16"/>
                <a:gd name="T8" fmla="*/ 2 w 16"/>
                <a:gd name="T9" fmla="*/ 16 h 16"/>
                <a:gd name="T10" fmla="*/ 4 w 16"/>
                <a:gd name="T11" fmla="*/ 14 h 16"/>
                <a:gd name="T12" fmla="*/ 14 w 16"/>
                <a:gd name="T13" fmla="*/ 4 h 16"/>
              </a:gdLst>
              <a:ahLst/>
              <a:cxnLst>
                <a:cxn ang="0">
                  <a:pos x="T0" y="T1"/>
                </a:cxn>
                <a:cxn ang="0">
                  <a:pos x="T2" y="T3"/>
                </a:cxn>
                <a:cxn ang="0">
                  <a:pos x="T4" y="T5"/>
                </a:cxn>
                <a:cxn ang="0">
                  <a:pos x="T6" y="T7"/>
                </a:cxn>
                <a:cxn ang="0">
                  <a:pos x="T8" y="T9"/>
                </a:cxn>
                <a:cxn ang="0">
                  <a:pos x="T10" y="T11"/>
                </a:cxn>
                <a:cxn ang="0">
                  <a:pos x="T12" y="T13"/>
                </a:cxn>
              </a:cxnLst>
              <a:rect l="0" t="0" r="r" b="b"/>
              <a:pathLst>
                <a:path w="16" h="16">
                  <a:moveTo>
                    <a:pt x="14" y="4"/>
                  </a:moveTo>
                  <a:cubicBezTo>
                    <a:pt x="15" y="4"/>
                    <a:pt x="16" y="3"/>
                    <a:pt x="16" y="2"/>
                  </a:cubicBezTo>
                  <a:cubicBezTo>
                    <a:pt x="16" y="1"/>
                    <a:pt x="15" y="0"/>
                    <a:pt x="14" y="0"/>
                  </a:cubicBezTo>
                  <a:cubicBezTo>
                    <a:pt x="6" y="0"/>
                    <a:pt x="0" y="6"/>
                    <a:pt x="0" y="14"/>
                  </a:cubicBezTo>
                  <a:cubicBezTo>
                    <a:pt x="0" y="15"/>
                    <a:pt x="1" y="16"/>
                    <a:pt x="2" y="16"/>
                  </a:cubicBezTo>
                  <a:cubicBezTo>
                    <a:pt x="3" y="16"/>
                    <a:pt x="4" y="15"/>
                    <a:pt x="4" y="14"/>
                  </a:cubicBezTo>
                  <a:cubicBezTo>
                    <a:pt x="4" y="9"/>
                    <a:pt x="8" y="4"/>
                    <a:pt x="14"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grpSp>
      <p:grpSp>
        <p:nvGrpSpPr>
          <p:cNvPr id="103" name="Group 102">
            <a:extLst>
              <a:ext uri="{FF2B5EF4-FFF2-40B4-BE49-F238E27FC236}">
                <a16:creationId xmlns:a16="http://schemas.microsoft.com/office/drawing/2014/main" id="{17FE1935-656C-4630-B6EA-7AE4AF106FF9}"/>
              </a:ext>
            </a:extLst>
          </p:cNvPr>
          <p:cNvGrpSpPr/>
          <p:nvPr/>
        </p:nvGrpSpPr>
        <p:grpSpPr>
          <a:xfrm>
            <a:off x="465954" y="4456684"/>
            <a:ext cx="3173358" cy="581698"/>
            <a:chOff x="465954" y="4313260"/>
            <a:chExt cx="3173358" cy="581698"/>
          </a:xfrm>
        </p:grpSpPr>
        <p:sp>
          <p:nvSpPr>
            <p:cNvPr id="104" name="Rectangle 103">
              <a:extLst>
                <a:ext uri="{FF2B5EF4-FFF2-40B4-BE49-F238E27FC236}">
                  <a16:creationId xmlns:a16="http://schemas.microsoft.com/office/drawing/2014/main" id="{602625E7-E089-486F-8507-9C4FBA8C1A1D}"/>
                </a:ext>
              </a:extLst>
            </p:cNvPr>
            <p:cNvSpPr/>
            <p:nvPr/>
          </p:nvSpPr>
          <p:spPr>
            <a:xfrm>
              <a:off x="665266" y="4313260"/>
              <a:ext cx="2974046" cy="58169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050" b="1" i="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Assess Current State of Enablement: </a:t>
              </a:r>
              <a:r>
                <a:rPr lang="en-US" sz="105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determine enablement strengths and weakness;; analyze current state to understand contributing factors to rep performance and coaching</a:t>
              </a:r>
            </a:p>
          </p:txBody>
        </p:sp>
        <p:sp>
          <p:nvSpPr>
            <p:cNvPr id="105" name="Freeform 10">
              <a:extLst>
                <a:ext uri="{FF2B5EF4-FFF2-40B4-BE49-F238E27FC236}">
                  <a16:creationId xmlns:a16="http://schemas.microsoft.com/office/drawing/2014/main" id="{9CE0A5BA-A818-42B7-934F-5A6F765CDF32}"/>
                </a:ext>
              </a:extLst>
            </p:cNvPr>
            <p:cNvSpPr>
              <a:spLocks noEditPoints="1"/>
            </p:cNvSpPr>
            <p:nvPr/>
          </p:nvSpPr>
          <p:spPr bwMode="auto">
            <a:xfrm>
              <a:off x="465954" y="4334541"/>
              <a:ext cx="119833" cy="12088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grpSp>
      <p:grpSp>
        <p:nvGrpSpPr>
          <p:cNvPr id="106" name="Group 105">
            <a:extLst>
              <a:ext uri="{FF2B5EF4-FFF2-40B4-BE49-F238E27FC236}">
                <a16:creationId xmlns:a16="http://schemas.microsoft.com/office/drawing/2014/main" id="{E2C27E7C-8BD1-47F9-AC15-496EF0BF99E5}"/>
              </a:ext>
            </a:extLst>
          </p:cNvPr>
          <p:cNvGrpSpPr/>
          <p:nvPr/>
        </p:nvGrpSpPr>
        <p:grpSpPr>
          <a:xfrm>
            <a:off x="465954" y="5071162"/>
            <a:ext cx="3101884" cy="436273"/>
            <a:chOff x="465954" y="4835957"/>
            <a:chExt cx="3101884" cy="436273"/>
          </a:xfrm>
        </p:grpSpPr>
        <p:sp>
          <p:nvSpPr>
            <p:cNvPr id="107" name="Rectangle 106">
              <a:extLst>
                <a:ext uri="{FF2B5EF4-FFF2-40B4-BE49-F238E27FC236}">
                  <a16:creationId xmlns:a16="http://schemas.microsoft.com/office/drawing/2014/main" id="{0798DD17-E148-4B88-8BD2-840572553D41}"/>
                </a:ext>
              </a:extLst>
            </p:cNvPr>
            <p:cNvSpPr/>
            <p:nvPr/>
          </p:nvSpPr>
          <p:spPr>
            <a:xfrm>
              <a:off x="665266" y="4835957"/>
              <a:ext cx="2902572" cy="43627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050" b="1" i="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Develop Charter &amp; KPIs </a:t>
              </a:r>
              <a:r>
                <a:rPr lang="en-US" sz="105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based on sales environment, organizational structure and coaching culture</a:t>
              </a:r>
            </a:p>
          </p:txBody>
        </p:sp>
        <p:sp>
          <p:nvSpPr>
            <p:cNvPr id="108" name="Freeform 10">
              <a:extLst>
                <a:ext uri="{FF2B5EF4-FFF2-40B4-BE49-F238E27FC236}">
                  <a16:creationId xmlns:a16="http://schemas.microsoft.com/office/drawing/2014/main" id="{8D742D9C-597B-4665-9F9E-32A33648CB90}"/>
                </a:ext>
              </a:extLst>
            </p:cNvPr>
            <p:cNvSpPr>
              <a:spLocks noEditPoints="1"/>
            </p:cNvSpPr>
            <p:nvPr/>
          </p:nvSpPr>
          <p:spPr bwMode="auto">
            <a:xfrm>
              <a:off x="465954" y="4855565"/>
              <a:ext cx="119833" cy="12088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grpSp>
      <p:grpSp>
        <p:nvGrpSpPr>
          <p:cNvPr id="109" name="Group 108">
            <a:extLst>
              <a:ext uri="{FF2B5EF4-FFF2-40B4-BE49-F238E27FC236}">
                <a16:creationId xmlns:a16="http://schemas.microsoft.com/office/drawing/2014/main" id="{C5600578-E24B-4561-9385-E46C29626077}"/>
              </a:ext>
            </a:extLst>
          </p:cNvPr>
          <p:cNvGrpSpPr/>
          <p:nvPr/>
        </p:nvGrpSpPr>
        <p:grpSpPr>
          <a:xfrm>
            <a:off x="465954" y="5561083"/>
            <a:ext cx="3101884" cy="290849"/>
            <a:chOff x="465954" y="5358654"/>
            <a:chExt cx="3101884" cy="290849"/>
          </a:xfrm>
        </p:grpSpPr>
        <p:sp>
          <p:nvSpPr>
            <p:cNvPr id="110" name="Rectangle 109">
              <a:extLst>
                <a:ext uri="{FF2B5EF4-FFF2-40B4-BE49-F238E27FC236}">
                  <a16:creationId xmlns:a16="http://schemas.microsoft.com/office/drawing/2014/main" id="{4EFFE21B-8E8E-433F-9613-8774EC3B6AD5}"/>
                </a:ext>
              </a:extLst>
            </p:cNvPr>
            <p:cNvSpPr/>
            <p:nvPr/>
          </p:nvSpPr>
          <p:spPr>
            <a:xfrm>
              <a:off x="665266" y="5358654"/>
              <a:ext cx="2902572" cy="290849"/>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050" b="1" i="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Construct &amp; Launch Enablement </a:t>
              </a:r>
              <a:r>
                <a:rPr lang="en-US" sz="105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to deliver actionable resources to reps in the field </a:t>
              </a:r>
            </a:p>
          </p:txBody>
        </p:sp>
        <p:sp>
          <p:nvSpPr>
            <p:cNvPr id="111" name="Freeform 10">
              <a:extLst>
                <a:ext uri="{FF2B5EF4-FFF2-40B4-BE49-F238E27FC236}">
                  <a16:creationId xmlns:a16="http://schemas.microsoft.com/office/drawing/2014/main" id="{9EADA93F-E8CB-486D-BF06-AB30E35ACA0B}"/>
                </a:ext>
              </a:extLst>
            </p:cNvPr>
            <p:cNvSpPr>
              <a:spLocks noEditPoints="1"/>
            </p:cNvSpPr>
            <p:nvPr/>
          </p:nvSpPr>
          <p:spPr bwMode="auto">
            <a:xfrm>
              <a:off x="465954" y="5371826"/>
              <a:ext cx="119833" cy="12088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grpSp>
      <p:pic>
        <p:nvPicPr>
          <p:cNvPr id="117" name="Picture 116">
            <a:extLst>
              <a:ext uri="{FF2B5EF4-FFF2-40B4-BE49-F238E27FC236}">
                <a16:creationId xmlns:a16="http://schemas.microsoft.com/office/drawing/2014/main" id="{528350B5-4156-4A24-BDD2-3AA5C97F7B73}"/>
              </a:ext>
            </a:extLst>
          </p:cNvPr>
          <p:cNvPicPr>
            <a:picLocks noChangeAspect="1"/>
          </p:cNvPicPr>
          <p:nvPr/>
        </p:nvPicPr>
        <p:blipFill>
          <a:blip r:embed="rId2"/>
          <a:stretch>
            <a:fillRect/>
          </a:stretch>
        </p:blipFill>
        <p:spPr>
          <a:xfrm>
            <a:off x="4709030" y="2955938"/>
            <a:ext cx="6480124" cy="2733222"/>
          </a:xfrm>
          <a:prstGeom prst="rect">
            <a:avLst/>
          </a:prstGeom>
          <a:solidFill>
            <a:schemeClr val="bg1"/>
          </a:solidFill>
          <a:ln>
            <a:noFill/>
          </a:ln>
          <a:effectLst>
            <a:outerShdw blurRad="292100" dist="139700" dir="2700000" algn="tl" rotWithShape="0">
              <a:srgbClr val="333333">
                <a:alpha val="65000"/>
              </a:srgbClr>
            </a:outerShdw>
          </a:effectLst>
        </p:spPr>
      </p:pic>
      <p:sp>
        <p:nvSpPr>
          <p:cNvPr id="32" name="Rectangle 31">
            <a:extLst>
              <a:ext uri="{FF2B5EF4-FFF2-40B4-BE49-F238E27FC236}">
                <a16:creationId xmlns:a16="http://schemas.microsoft.com/office/drawing/2014/main" id="{7A7C8B1D-DA26-4FD0-953D-2FAFB47D9F95}"/>
              </a:ext>
            </a:extLst>
          </p:cNvPr>
          <p:cNvSpPr/>
          <p:nvPr/>
        </p:nvSpPr>
        <p:spPr>
          <a:xfrm>
            <a:off x="665266" y="3959940"/>
            <a:ext cx="3101883" cy="436273"/>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spAutoFit/>
          </a:bodyPr>
          <a:lstStyle/>
          <a:p>
            <a:pPr>
              <a:lnSpc>
                <a:spcPct val="90000"/>
              </a:lnSpc>
            </a:pPr>
            <a:r>
              <a:rPr lang="en-US" sz="1050" b="1" i="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Assess Current Talent </a:t>
            </a:r>
            <a:r>
              <a:rPr lang="en-US" sz="105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to understand which current level of competency across the sales force and to understand individual enablement needs</a:t>
            </a:r>
          </a:p>
        </p:txBody>
      </p:sp>
      <p:sp>
        <p:nvSpPr>
          <p:cNvPr id="33" name="Freeform 10">
            <a:extLst>
              <a:ext uri="{FF2B5EF4-FFF2-40B4-BE49-F238E27FC236}">
                <a16:creationId xmlns:a16="http://schemas.microsoft.com/office/drawing/2014/main" id="{11EF24A6-DDF3-490D-897A-C3367FDA5414}"/>
              </a:ext>
            </a:extLst>
          </p:cNvPr>
          <p:cNvSpPr>
            <a:spLocks noEditPoints="1"/>
          </p:cNvSpPr>
          <p:nvPr/>
        </p:nvSpPr>
        <p:spPr bwMode="auto">
          <a:xfrm>
            <a:off x="475880" y="3973085"/>
            <a:ext cx="119833" cy="120889"/>
          </a:xfrm>
          <a:custGeom>
            <a:avLst/>
            <a:gdLst>
              <a:gd name="T0" fmla="*/ 48 w 96"/>
              <a:gd name="T1" fmla="*/ 0 h 96"/>
              <a:gd name="T2" fmla="*/ 0 w 96"/>
              <a:gd name="T3" fmla="*/ 48 h 96"/>
              <a:gd name="T4" fmla="*/ 48 w 96"/>
              <a:gd name="T5" fmla="*/ 96 h 96"/>
              <a:gd name="T6" fmla="*/ 96 w 96"/>
              <a:gd name="T7" fmla="*/ 48 h 96"/>
              <a:gd name="T8" fmla="*/ 48 w 96"/>
              <a:gd name="T9" fmla="*/ 0 h 96"/>
              <a:gd name="T10" fmla="*/ 69 w 96"/>
              <a:gd name="T11" fmla="*/ 35 h 96"/>
              <a:gd name="T12" fmla="*/ 39 w 96"/>
              <a:gd name="T13" fmla="*/ 63 h 96"/>
              <a:gd name="T14" fmla="*/ 38 w 96"/>
              <a:gd name="T15" fmla="*/ 64 h 96"/>
              <a:gd name="T16" fmla="*/ 37 w 96"/>
              <a:gd name="T17" fmla="*/ 63 h 96"/>
              <a:gd name="T18" fmla="*/ 27 w 96"/>
              <a:gd name="T19" fmla="*/ 53 h 96"/>
              <a:gd name="T20" fmla="*/ 27 w 96"/>
              <a:gd name="T21" fmla="*/ 51 h 96"/>
              <a:gd name="T22" fmla="*/ 29 w 96"/>
              <a:gd name="T23" fmla="*/ 51 h 96"/>
              <a:gd name="T24" fmla="*/ 38 w 96"/>
              <a:gd name="T25" fmla="*/ 59 h 96"/>
              <a:gd name="T26" fmla="*/ 67 w 96"/>
              <a:gd name="T27" fmla="*/ 33 h 96"/>
              <a:gd name="T28" fmla="*/ 69 w 96"/>
              <a:gd name="T29" fmla="*/ 33 h 96"/>
              <a:gd name="T30" fmla="*/ 69 w 96"/>
              <a:gd name="T31" fmla="*/ 3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6" h="96">
                <a:moveTo>
                  <a:pt x="48" y="0"/>
                </a:moveTo>
                <a:cubicBezTo>
                  <a:pt x="22" y="0"/>
                  <a:pt x="0" y="22"/>
                  <a:pt x="0" y="48"/>
                </a:cubicBezTo>
                <a:cubicBezTo>
                  <a:pt x="0" y="74"/>
                  <a:pt x="22" y="96"/>
                  <a:pt x="48" y="96"/>
                </a:cubicBezTo>
                <a:cubicBezTo>
                  <a:pt x="74" y="96"/>
                  <a:pt x="96" y="74"/>
                  <a:pt x="96" y="48"/>
                </a:cubicBezTo>
                <a:cubicBezTo>
                  <a:pt x="96" y="22"/>
                  <a:pt x="74" y="0"/>
                  <a:pt x="48" y="0"/>
                </a:cubicBezTo>
                <a:close/>
                <a:moveTo>
                  <a:pt x="69" y="35"/>
                </a:moveTo>
                <a:cubicBezTo>
                  <a:pt x="39" y="63"/>
                  <a:pt x="39" y="63"/>
                  <a:pt x="39" y="63"/>
                </a:cubicBezTo>
                <a:cubicBezTo>
                  <a:pt x="39" y="64"/>
                  <a:pt x="38" y="64"/>
                  <a:pt x="38" y="64"/>
                </a:cubicBezTo>
                <a:cubicBezTo>
                  <a:pt x="37" y="64"/>
                  <a:pt x="37" y="64"/>
                  <a:pt x="37" y="63"/>
                </a:cubicBezTo>
                <a:cubicBezTo>
                  <a:pt x="27" y="53"/>
                  <a:pt x="27" y="53"/>
                  <a:pt x="27" y="53"/>
                </a:cubicBezTo>
                <a:cubicBezTo>
                  <a:pt x="26" y="53"/>
                  <a:pt x="26" y="51"/>
                  <a:pt x="27" y="51"/>
                </a:cubicBezTo>
                <a:cubicBezTo>
                  <a:pt x="27" y="50"/>
                  <a:pt x="29" y="50"/>
                  <a:pt x="29" y="51"/>
                </a:cubicBezTo>
                <a:cubicBezTo>
                  <a:pt x="38" y="59"/>
                  <a:pt x="38" y="59"/>
                  <a:pt x="38" y="59"/>
                </a:cubicBezTo>
                <a:cubicBezTo>
                  <a:pt x="67" y="33"/>
                  <a:pt x="67" y="33"/>
                  <a:pt x="67" y="33"/>
                </a:cubicBezTo>
                <a:cubicBezTo>
                  <a:pt x="67" y="32"/>
                  <a:pt x="69" y="32"/>
                  <a:pt x="69" y="33"/>
                </a:cubicBezTo>
                <a:cubicBezTo>
                  <a:pt x="70" y="33"/>
                  <a:pt x="70" y="35"/>
                  <a:pt x="69" y="3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id-ID">
              <a:latin typeface="Avenir Next LT Pro" panose="020B0504020202020204" pitchFamily="34" charset="0"/>
            </a:endParaRPr>
          </a:p>
        </p:txBody>
      </p:sp>
    </p:spTree>
    <p:extLst>
      <p:ext uri="{BB962C8B-B14F-4D97-AF65-F5344CB8AC3E}">
        <p14:creationId xmlns:p14="http://schemas.microsoft.com/office/powerpoint/2010/main" val="170422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Object 15" hidden="1">
            <a:extLst>
              <a:ext uri="{FF2B5EF4-FFF2-40B4-BE49-F238E27FC236}">
                <a16:creationId xmlns:a16="http://schemas.microsoft.com/office/drawing/2014/main" id="{CB4A9802-901E-4E0C-9C41-67A9F6133A7F}"/>
              </a:ext>
            </a:extLst>
          </p:cNvPr>
          <p:cNvGraphicFramePr>
            <a:graphicFrameLocks noChangeAspect="1"/>
          </p:cNvGraphicFramePr>
          <p:nvPr>
            <p:custDataLst>
              <p:tags r:id="rId1"/>
            </p:custDataLst>
            <p:extLst>
              <p:ext uri="{D42A27DB-BD31-4B8C-83A1-F6EECF244321}">
                <p14:modId xmlns:p14="http://schemas.microsoft.com/office/powerpoint/2010/main" val="26790873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D094AEE6-D115-4265-88F8-0C5A5A4A68D2}"/>
              </a:ext>
            </a:extLst>
          </p:cNvPr>
          <p:cNvSpPr>
            <a:spLocks noGrp="1"/>
          </p:cNvSpPr>
          <p:nvPr>
            <p:ph type="title"/>
          </p:nvPr>
        </p:nvSpPr>
        <p:spPr>
          <a:xfrm>
            <a:off x="1149069" y="0"/>
            <a:ext cx="10661932" cy="1099457"/>
          </a:xfrm>
        </p:spPr>
        <p:txBody>
          <a:bodyPr vert="horz"/>
          <a:lstStyle/>
          <a:p>
            <a:r>
              <a:rPr lang="en-US" dirty="0">
                <a:latin typeface="Avenir Next LT Pro" panose="020B0504020202020204" pitchFamily="34" charset="0"/>
              </a:rPr>
              <a:t>SBI’s 5-step Sales Enablement methodology begins with an assessment of talent across the sales organization</a:t>
            </a:r>
          </a:p>
        </p:txBody>
      </p:sp>
      <p:sp>
        <p:nvSpPr>
          <p:cNvPr id="9" name="Rectangle 8">
            <a:extLst>
              <a:ext uri="{FF2B5EF4-FFF2-40B4-BE49-F238E27FC236}">
                <a16:creationId xmlns:a16="http://schemas.microsoft.com/office/drawing/2014/main" id="{CFA465D6-D269-4E5F-9142-772817523A35}"/>
              </a:ext>
            </a:extLst>
          </p:cNvPr>
          <p:cNvSpPr/>
          <p:nvPr/>
        </p:nvSpPr>
        <p:spPr bwMode="auto">
          <a:xfrm>
            <a:off x="10298991" y="1501636"/>
            <a:ext cx="1643830" cy="550731"/>
          </a:xfrm>
          <a:prstGeom prst="rect">
            <a:avLst/>
          </a:prstGeom>
          <a:solidFill>
            <a:schemeClr val="accent3"/>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1"/>
                </a:solidFill>
                <a:latin typeface="Avenir Next LT Pro" panose="020B0504020202020204" pitchFamily="34" charset="0"/>
              </a:rPr>
              <a:t>STEP 5:</a:t>
            </a:r>
            <a:br>
              <a:rPr lang="en-US" sz="1200" b="1" dirty="0">
                <a:solidFill>
                  <a:schemeClr val="accent1"/>
                </a:solidFill>
                <a:latin typeface="Avenir Next LT Pro" panose="020B0504020202020204" pitchFamily="34" charset="0"/>
              </a:rPr>
            </a:br>
            <a:r>
              <a:rPr lang="en-US" sz="1100" dirty="0">
                <a:solidFill>
                  <a:schemeClr val="bg1"/>
                </a:solidFill>
                <a:latin typeface="Avenir Next LT Pro" panose="020B0504020202020204" pitchFamily="34" charset="0"/>
              </a:rPr>
              <a:t>Ongoing Refinement</a:t>
            </a:r>
          </a:p>
        </p:txBody>
      </p:sp>
      <p:sp>
        <p:nvSpPr>
          <p:cNvPr id="10" name="Rectangle 9">
            <a:extLst>
              <a:ext uri="{FF2B5EF4-FFF2-40B4-BE49-F238E27FC236}">
                <a16:creationId xmlns:a16="http://schemas.microsoft.com/office/drawing/2014/main" id="{F82FEDD2-3C42-4F3D-AA05-5800FBF17D1E}"/>
              </a:ext>
            </a:extLst>
          </p:cNvPr>
          <p:cNvSpPr/>
          <p:nvPr/>
        </p:nvSpPr>
        <p:spPr bwMode="auto">
          <a:xfrm>
            <a:off x="9748260" y="1501635"/>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Avenir Next LT Pro" panose="020B0504020202020204" pitchFamily="34" charset="0"/>
            </a:endParaRPr>
          </a:p>
        </p:txBody>
      </p:sp>
      <p:grpSp>
        <p:nvGrpSpPr>
          <p:cNvPr id="22" name="Group 21">
            <a:extLst>
              <a:ext uri="{FF2B5EF4-FFF2-40B4-BE49-F238E27FC236}">
                <a16:creationId xmlns:a16="http://schemas.microsoft.com/office/drawing/2014/main" id="{EB182AFE-57FD-4D06-B185-B8A9609DE13B}"/>
              </a:ext>
            </a:extLst>
          </p:cNvPr>
          <p:cNvGrpSpPr/>
          <p:nvPr/>
        </p:nvGrpSpPr>
        <p:grpSpPr>
          <a:xfrm>
            <a:off x="9748260" y="3618331"/>
            <a:ext cx="2194560" cy="2681884"/>
            <a:chOff x="263056" y="3968192"/>
            <a:chExt cx="2194560" cy="2124000"/>
          </a:xfrm>
        </p:grpSpPr>
        <p:sp>
          <p:nvSpPr>
            <p:cNvPr id="27" name="Rectangle: Rounded Corners 26">
              <a:extLst>
                <a:ext uri="{FF2B5EF4-FFF2-40B4-BE49-F238E27FC236}">
                  <a16:creationId xmlns:a16="http://schemas.microsoft.com/office/drawing/2014/main" id="{D96E9484-60BD-41C5-B183-405F7BDB32D0}"/>
                </a:ext>
              </a:extLst>
            </p:cNvPr>
            <p:cNvSpPr/>
            <p:nvPr/>
          </p:nvSpPr>
          <p:spPr>
            <a:xfrm>
              <a:off x="263056" y="3968192"/>
              <a:ext cx="2194560" cy="2124000"/>
            </a:xfrm>
            <a:prstGeom prst="roundRect">
              <a:avLst>
                <a:gd name="adj" fmla="val 2722"/>
              </a:avLst>
            </a:prstGeom>
            <a:solidFill>
              <a:schemeClr val="bg1"/>
            </a:solidFill>
            <a:ln>
              <a:noFill/>
            </a:ln>
            <a:effectLst>
              <a:outerShdw blurRad="127000" dist="38100" dir="5400000" algn="t" rotWithShape="0">
                <a:prstClr val="black">
                  <a:alpha val="20000"/>
                </a:prstClr>
              </a:outerShdw>
            </a:effectLst>
          </p:spPr>
          <p:txBody>
            <a:bodyPr vert="horz" lIns="36000" tIns="468000" rIns="36000" bIns="45720" rtlCol="0" anchor="ctr">
              <a:normAutofit/>
            </a:bodyPr>
            <a:lstStyle/>
            <a:p>
              <a:pPr algn="ctr">
                <a:lnSpc>
                  <a:spcPct val="90000"/>
                </a:lnSpc>
              </a:pPr>
              <a:endParaRPr lang="en-US" sz="800" dirty="0">
                <a:latin typeface="Avenir Next LT Pro" panose="020B0504020202020204" pitchFamily="34" charset="0"/>
                <a:cs typeface="Gotham Book" pitchFamily="2" charset="0"/>
              </a:endParaRPr>
            </a:p>
          </p:txBody>
        </p:sp>
        <p:sp>
          <p:nvSpPr>
            <p:cNvPr id="28" name="Rectangle: Rounded Corners 27">
              <a:extLst>
                <a:ext uri="{FF2B5EF4-FFF2-40B4-BE49-F238E27FC236}">
                  <a16:creationId xmlns:a16="http://schemas.microsoft.com/office/drawing/2014/main" id="{818C6CB5-7E11-452A-910C-BD528CA2BA93}"/>
                </a:ext>
              </a:extLst>
            </p:cNvPr>
            <p:cNvSpPr/>
            <p:nvPr/>
          </p:nvSpPr>
          <p:spPr>
            <a:xfrm>
              <a:off x="442294" y="4401429"/>
              <a:ext cx="1836086" cy="769441"/>
            </a:xfrm>
            <a:prstGeom prst="roundRect">
              <a:avLst>
                <a:gd name="adj" fmla="val 0"/>
              </a:avLst>
            </a:prstGeom>
            <a:noFill/>
            <a:ln>
              <a:noFill/>
            </a:ln>
            <a:effectLst/>
          </p:spPr>
          <p:txBody>
            <a:bodyPr vert="horz" wrap="square" lIns="0" tIns="0" rIns="0" bIns="0" rtlCol="0" anchor="t">
              <a:spAutoFit/>
            </a:bodyPr>
            <a:lstStyle/>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Collect feedback on usage and adoption of enablement materials to refine focus over time as the market and solution offering evolve</a:t>
              </a:r>
            </a:p>
          </p:txBody>
        </p:sp>
        <p:sp>
          <p:nvSpPr>
            <p:cNvPr id="29" name="Rectangle: Top Corners Rounded 28">
              <a:extLst>
                <a:ext uri="{FF2B5EF4-FFF2-40B4-BE49-F238E27FC236}">
                  <a16:creationId xmlns:a16="http://schemas.microsoft.com/office/drawing/2014/main" id="{1ECC7319-B16B-4663-BF78-F1B4BF64E1F0}"/>
                </a:ext>
              </a:extLst>
            </p:cNvPr>
            <p:cNvSpPr/>
            <p:nvPr/>
          </p:nvSpPr>
          <p:spPr>
            <a:xfrm>
              <a:off x="263056" y="3968192"/>
              <a:ext cx="2194560" cy="300075"/>
            </a:xfrm>
            <a:prstGeom prst="round2SameRect">
              <a:avLst/>
            </a:prstGeom>
            <a:solidFill>
              <a:schemeClr val="accent1"/>
            </a:solidFill>
            <a:ln>
              <a:noFill/>
            </a:ln>
            <a:effectLst/>
          </p:spPr>
          <p:txBody>
            <a:bodyPr vert="horz" lIns="0" tIns="0" rIns="0" bIns="0" rtlCol="0" anchor="ctr">
              <a:noAutofit/>
            </a:bodyPr>
            <a:lstStyle/>
            <a:p>
              <a:pPr algn="ctr">
                <a:lnSpc>
                  <a:spcPct val="90000"/>
                </a:lnSpc>
              </a:pPr>
              <a:r>
                <a:rPr lang="en-US" sz="1200" b="1" dirty="0">
                  <a:solidFill>
                    <a:schemeClr val="bg1"/>
                  </a:solidFill>
                  <a:latin typeface="Avenir Next LT Pro" panose="020B0504020202020204" pitchFamily="34" charset="0"/>
                  <a:cs typeface="Gotham Book" pitchFamily="2" charset="0"/>
                </a:rPr>
                <a:t>Description:</a:t>
              </a:r>
            </a:p>
          </p:txBody>
        </p:sp>
      </p:grpSp>
      <p:sp>
        <p:nvSpPr>
          <p:cNvPr id="60" name="Freeform 35">
            <a:extLst>
              <a:ext uri="{FF2B5EF4-FFF2-40B4-BE49-F238E27FC236}">
                <a16:creationId xmlns:a16="http://schemas.microsoft.com/office/drawing/2014/main" id="{D345B9EF-527F-40C0-BED8-F1BEB09B7383}"/>
              </a:ext>
            </a:extLst>
          </p:cNvPr>
          <p:cNvSpPr>
            <a:spLocks noEditPoints="1"/>
          </p:cNvSpPr>
          <p:nvPr/>
        </p:nvSpPr>
        <p:spPr bwMode="auto">
          <a:xfrm>
            <a:off x="9927498" y="1637311"/>
            <a:ext cx="254000" cy="279400"/>
          </a:xfrm>
          <a:custGeom>
            <a:avLst/>
            <a:gdLst>
              <a:gd name="T0" fmla="*/ 78 w 87"/>
              <a:gd name="T1" fmla="*/ 34 h 96"/>
              <a:gd name="T2" fmla="*/ 40 w 87"/>
              <a:gd name="T3" fmla="*/ 0 h 96"/>
              <a:gd name="T4" fmla="*/ 0 w 87"/>
              <a:gd name="T5" fmla="*/ 40 h 96"/>
              <a:gd name="T6" fmla="*/ 16 w 87"/>
              <a:gd name="T7" fmla="*/ 72 h 96"/>
              <a:gd name="T8" fmla="*/ 16 w 87"/>
              <a:gd name="T9" fmla="*/ 94 h 96"/>
              <a:gd name="T10" fmla="*/ 18 w 87"/>
              <a:gd name="T11" fmla="*/ 96 h 96"/>
              <a:gd name="T12" fmla="*/ 58 w 87"/>
              <a:gd name="T13" fmla="*/ 96 h 96"/>
              <a:gd name="T14" fmla="*/ 60 w 87"/>
              <a:gd name="T15" fmla="*/ 94 h 96"/>
              <a:gd name="T16" fmla="*/ 60 w 87"/>
              <a:gd name="T17" fmla="*/ 82 h 96"/>
              <a:gd name="T18" fmla="*/ 74 w 87"/>
              <a:gd name="T19" fmla="*/ 78 h 96"/>
              <a:gd name="T20" fmla="*/ 78 w 87"/>
              <a:gd name="T21" fmla="*/ 60 h 96"/>
              <a:gd name="T22" fmla="*/ 82 w 87"/>
              <a:gd name="T23" fmla="*/ 60 h 96"/>
              <a:gd name="T24" fmla="*/ 87 w 87"/>
              <a:gd name="T25" fmla="*/ 54 h 96"/>
              <a:gd name="T26" fmla="*/ 78 w 87"/>
              <a:gd name="T27" fmla="*/ 34 h 96"/>
              <a:gd name="T28" fmla="*/ 60 w 87"/>
              <a:gd name="T29" fmla="*/ 58 h 96"/>
              <a:gd name="T30" fmla="*/ 58 w 87"/>
              <a:gd name="T31" fmla="*/ 60 h 96"/>
              <a:gd name="T32" fmla="*/ 22 w 87"/>
              <a:gd name="T33" fmla="*/ 60 h 96"/>
              <a:gd name="T34" fmla="*/ 20 w 87"/>
              <a:gd name="T35" fmla="*/ 58 h 96"/>
              <a:gd name="T36" fmla="*/ 20 w 87"/>
              <a:gd name="T37" fmla="*/ 22 h 96"/>
              <a:gd name="T38" fmla="*/ 22 w 87"/>
              <a:gd name="T39" fmla="*/ 20 h 96"/>
              <a:gd name="T40" fmla="*/ 59 w 87"/>
              <a:gd name="T41" fmla="*/ 20 h 96"/>
              <a:gd name="T42" fmla="*/ 38 w 87"/>
              <a:gd name="T43" fmla="*/ 40 h 96"/>
              <a:gd name="T44" fmla="*/ 34 w 87"/>
              <a:gd name="T45" fmla="*/ 36 h 96"/>
              <a:gd name="T46" fmla="*/ 26 w 87"/>
              <a:gd name="T47" fmla="*/ 36 h 96"/>
              <a:gd name="T48" fmla="*/ 26 w 87"/>
              <a:gd name="T49" fmla="*/ 44 h 96"/>
              <a:gd name="T50" fmla="*/ 34 w 87"/>
              <a:gd name="T51" fmla="*/ 52 h 96"/>
              <a:gd name="T52" fmla="*/ 38 w 87"/>
              <a:gd name="T53" fmla="*/ 54 h 96"/>
              <a:gd name="T54" fmla="*/ 42 w 87"/>
              <a:gd name="T55" fmla="*/ 52 h 96"/>
              <a:gd name="T56" fmla="*/ 60 w 87"/>
              <a:gd name="T57" fmla="*/ 36 h 96"/>
              <a:gd name="T58" fmla="*/ 60 w 87"/>
              <a:gd name="T59" fmla="*/ 58 h 96"/>
              <a:gd name="T60" fmla="*/ 65 w 87"/>
              <a:gd name="T61" fmla="*/ 25 h 96"/>
              <a:gd name="T62" fmla="*/ 39 w 87"/>
              <a:gd name="T63" fmla="*/ 49 h 96"/>
              <a:gd name="T64" fmla="*/ 39 w 87"/>
              <a:gd name="T65" fmla="*/ 49 h 96"/>
              <a:gd name="T66" fmla="*/ 37 w 87"/>
              <a:gd name="T67" fmla="*/ 49 h 96"/>
              <a:gd name="T68" fmla="*/ 29 w 87"/>
              <a:gd name="T69" fmla="*/ 41 h 96"/>
              <a:gd name="T70" fmla="*/ 29 w 87"/>
              <a:gd name="T71" fmla="*/ 39 h 96"/>
              <a:gd name="T72" fmla="*/ 31 w 87"/>
              <a:gd name="T73" fmla="*/ 39 h 96"/>
              <a:gd name="T74" fmla="*/ 38 w 87"/>
              <a:gd name="T75" fmla="*/ 45 h 96"/>
              <a:gd name="T76" fmla="*/ 63 w 87"/>
              <a:gd name="T77" fmla="*/ 23 h 96"/>
              <a:gd name="T78" fmla="*/ 65 w 87"/>
              <a:gd name="T79" fmla="*/ 23 h 96"/>
              <a:gd name="T80" fmla="*/ 65 w 87"/>
              <a:gd name="T81" fmla="*/ 2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96">
                <a:moveTo>
                  <a:pt x="78" y="34"/>
                </a:moveTo>
                <a:cubicBezTo>
                  <a:pt x="78" y="13"/>
                  <a:pt x="59" y="0"/>
                  <a:pt x="40" y="0"/>
                </a:cubicBezTo>
                <a:cubicBezTo>
                  <a:pt x="18" y="0"/>
                  <a:pt x="0" y="18"/>
                  <a:pt x="0" y="40"/>
                </a:cubicBezTo>
                <a:cubicBezTo>
                  <a:pt x="0" y="55"/>
                  <a:pt x="5" y="65"/>
                  <a:pt x="16" y="72"/>
                </a:cubicBezTo>
                <a:cubicBezTo>
                  <a:pt x="16" y="94"/>
                  <a:pt x="16" y="94"/>
                  <a:pt x="16" y="94"/>
                </a:cubicBezTo>
                <a:cubicBezTo>
                  <a:pt x="16" y="95"/>
                  <a:pt x="17" y="96"/>
                  <a:pt x="18" y="96"/>
                </a:cubicBezTo>
                <a:cubicBezTo>
                  <a:pt x="58" y="96"/>
                  <a:pt x="58" y="96"/>
                  <a:pt x="58" y="96"/>
                </a:cubicBezTo>
                <a:cubicBezTo>
                  <a:pt x="59" y="96"/>
                  <a:pt x="60" y="95"/>
                  <a:pt x="60" y="94"/>
                </a:cubicBezTo>
                <a:cubicBezTo>
                  <a:pt x="60" y="82"/>
                  <a:pt x="60" y="82"/>
                  <a:pt x="60" y="82"/>
                </a:cubicBezTo>
                <a:cubicBezTo>
                  <a:pt x="67" y="82"/>
                  <a:pt x="71" y="81"/>
                  <a:pt x="74" y="78"/>
                </a:cubicBezTo>
                <a:cubicBezTo>
                  <a:pt x="78" y="75"/>
                  <a:pt x="78" y="65"/>
                  <a:pt x="78" y="60"/>
                </a:cubicBezTo>
                <a:cubicBezTo>
                  <a:pt x="79" y="60"/>
                  <a:pt x="81" y="60"/>
                  <a:pt x="82" y="60"/>
                </a:cubicBezTo>
                <a:cubicBezTo>
                  <a:pt x="84" y="60"/>
                  <a:pt x="87" y="58"/>
                  <a:pt x="87" y="54"/>
                </a:cubicBezTo>
                <a:cubicBezTo>
                  <a:pt x="87" y="47"/>
                  <a:pt x="81" y="41"/>
                  <a:pt x="78" y="34"/>
                </a:cubicBezTo>
                <a:close/>
                <a:moveTo>
                  <a:pt x="60" y="58"/>
                </a:moveTo>
                <a:cubicBezTo>
                  <a:pt x="60" y="59"/>
                  <a:pt x="59" y="60"/>
                  <a:pt x="58" y="60"/>
                </a:cubicBezTo>
                <a:cubicBezTo>
                  <a:pt x="22" y="60"/>
                  <a:pt x="22" y="60"/>
                  <a:pt x="22" y="60"/>
                </a:cubicBezTo>
                <a:cubicBezTo>
                  <a:pt x="21" y="60"/>
                  <a:pt x="20" y="59"/>
                  <a:pt x="20" y="58"/>
                </a:cubicBezTo>
                <a:cubicBezTo>
                  <a:pt x="20" y="22"/>
                  <a:pt x="20" y="22"/>
                  <a:pt x="20" y="22"/>
                </a:cubicBezTo>
                <a:cubicBezTo>
                  <a:pt x="20" y="21"/>
                  <a:pt x="21" y="20"/>
                  <a:pt x="22" y="20"/>
                </a:cubicBezTo>
                <a:cubicBezTo>
                  <a:pt x="59" y="20"/>
                  <a:pt x="59" y="20"/>
                  <a:pt x="59" y="20"/>
                </a:cubicBezTo>
                <a:cubicBezTo>
                  <a:pt x="38" y="40"/>
                  <a:pt x="38" y="40"/>
                  <a:pt x="38" y="40"/>
                </a:cubicBezTo>
                <a:cubicBezTo>
                  <a:pt x="34" y="36"/>
                  <a:pt x="34" y="36"/>
                  <a:pt x="34" y="36"/>
                </a:cubicBezTo>
                <a:cubicBezTo>
                  <a:pt x="32" y="33"/>
                  <a:pt x="28" y="33"/>
                  <a:pt x="26" y="36"/>
                </a:cubicBezTo>
                <a:cubicBezTo>
                  <a:pt x="23" y="38"/>
                  <a:pt x="23" y="42"/>
                  <a:pt x="26" y="44"/>
                </a:cubicBezTo>
                <a:cubicBezTo>
                  <a:pt x="34" y="52"/>
                  <a:pt x="34" y="52"/>
                  <a:pt x="34" y="52"/>
                </a:cubicBezTo>
                <a:cubicBezTo>
                  <a:pt x="35" y="53"/>
                  <a:pt x="36" y="54"/>
                  <a:pt x="38" y="54"/>
                </a:cubicBezTo>
                <a:cubicBezTo>
                  <a:pt x="39" y="54"/>
                  <a:pt x="41" y="53"/>
                  <a:pt x="42" y="52"/>
                </a:cubicBezTo>
                <a:cubicBezTo>
                  <a:pt x="60" y="36"/>
                  <a:pt x="60" y="36"/>
                  <a:pt x="60" y="36"/>
                </a:cubicBezTo>
                <a:lnTo>
                  <a:pt x="60" y="58"/>
                </a:lnTo>
                <a:close/>
                <a:moveTo>
                  <a:pt x="65" y="25"/>
                </a:moveTo>
                <a:cubicBezTo>
                  <a:pt x="39" y="49"/>
                  <a:pt x="39" y="49"/>
                  <a:pt x="39" y="49"/>
                </a:cubicBezTo>
                <a:cubicBezTo>
                  <a:pt x="39" y="49"/>
                  <a:pt x="39" y="49"/>
                  <a:pt x="39" y="49"/>
                </a:cubicBezTo>
                <a:cubicBezTo>
                  <a:pt x="39" y="50"/>
                  <a:pt x="37" y="50"/>
                  <a:pt x="37" y="49"/>
                </a:cubicBezTo>
                <a:cubicBezTo>
                  <a:pt x="29" y="41"/>
                  <a:pt x="29" y="41"/>
                  <a:pt x="29" y="41"/>
                </a:cubicBezTo>
                <a:cubicBezTo>
                  <a:pt x="28" y="41"/>
                  <a:pt x="28" y="39"/>
                  <a:pt x="29" y="39"/>
                </a:cubicBezTo>
                <a:cubicBezTo>
                  <a:pt x="29" y="38"/>
                  <a:pt x="31" y="38"/>
                  <a:pt x="31" y="39"/>
                </a:cubicBezTo>
                <a:cubicBezTo>
                  <a:pt x="38" y="45"/>
                  <a:pt x="38" y="45"/>
                  <a:pt x="38" y="45"/>
                </a:cubicBezTo>
                <a:cubicBezTo>
                  <a:pt x="63" y="23"/>
                  <a:pt x="63" y="23"/>
                  <a:pt x="63" y="23"/>
                </a:cubicBezTo>
                <a:cubicBezTo>
                  <a:pt x="63" y="22"/>
                  <a:pt x="65" y="22"/>
                  <a:pt x="65" y="23"/>
                </a:cubicBezTo>
                <a:cubicBezTo>
                  <a:pt x="66" y="23"/>
                  <a:pt x="66" y="25"/>
                  <a:pt x="65" y="25"/>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7" name="Rectangle 6">
            <a:extLst>
              <a:ext uri="{FF2B5EF4-FFF2-40B4-BE49-F238E27FC236}">
                <a16:creationId xmlns:a16="http://schemas.microsoft.com/office/drawing/2014/main" id="{0B3126CB-E6B0-4CC8-B51D-AF1D08B58182}"/>
              </a:ext>
            </a:extLst>
          </p:cNvPr>
          <p:cNvSpPr/>
          <p:nvPr/>
        </p:nvSpPr>
        <p:spPr bwMode="auto">
          <a:xfrm>
            <a:off x="7930968" y="1501634"/>
            <a:ext cx="1643830" cy="550731"/>
          </a:xfrm>
          <a:prstGeom prst="rect">
            <a:avLst/>
          </a:prstGeom>
          <a:solidFill>
            <a:schemeClr val="accent3"/>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1"/>
                </a:solidFill>
                <a:latin typeface="Avenir Next LT Pro" panose="020B0504020202020204" pitchFamily="34" charset="0"/>
              </a:rPr>
              <a:t>STEP 4:</a:t>
            </a:r>
            <a:br>
              <a:rPr lang="en-US" sz="1200" b="1" dirty="0">
                <a:solidFill>
                  <a:schemeClr val="accent1"/>
                </a:solidFill>
                <a:latin typeface="Avenir Next LT Pro" panose="020B0504020202020204" pitchFamily="34" charset="0"/>
              </a:rPr>
            </a:br>
            <a:r>
              <a:rPr lang="en-US" sz="1100" dirty="0">
                <a:solidFill>
                  <a:schemeClr val="bg1"/>
                </a:solidFill>
                <a:latin typeface="Avenir Next LT Pro" panose="020B0504020202020204" pitchFamily="34" charset="0"/>
              </a:rPr>
              <a:t>Construct &amp; Launch</a:t>
            </a:r>
            <a:endParaRPr lang="en-US" sz="1200" dirty="0">
              <a:solidFill>
                <a:schemeClr val="bg1"/>
              </a:solidFill>
              <a:latin typeface="Avenir Next LT Pro" panose="020B0504020202020204" pitchFamily="34" charset="0"/>
            </a:endParaRPr>
          </a:p>
        </p:txBody>
      </p:sp>
      <p:sp>
        <p:nvSpPr>
          <p:cNvPr id="8" name="Rectangle 7">
            <a:extLst>
              <a:ext uri="{FF2B5EF4-FFF2-40B4-BE49-F238E27FC236}">
                <a16:creationId xmlns:a16="http://schemas.microsoft.com/office/drawing/2014/main" id="{F6D77B28-3B49-4303-9C18-D9B17872898B}"/>
              </a:ext>
            </a:extLst>
          </p:cNvPr>
          <p:cNvSpPr/>
          <p:nvPr/>
        </p:nvSpPr>
        <p:spPr bwMode="auto">
          <a:xfrm>
            <a:off x="7380237" y="1501633"/>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Avenir Next LT Pro" panose="020B0504020202020204" pitchFamily="34" charset="0"/>
            </a:endParaRPr>
          </a:p>
        </p:txBody>
      </p:sp>
      <p:grpSp>
        <p:nvGrpSpPr>
          <p:cNvPr id="21" name="Group 20">
            <a:extLst>
              <a:ext uri="{FF2B5EF4-FFF2-40B4-BE49-F238E27FC236}">
                <a16:creationId xmlns:a16="http://schemas.microsoft.com/office/drawing/2014/main" id="{799CC258-6E09-4F95-B9C0-E22956E23C8C}"/>
              </a:ext>
            </a:extLst>
          </p:cNvPr>
          <p:cNvGrpSpPr/>
          <p:nvPr/>
        </p:nvGrpSpPr>
        <p:grpSpPr>
          <a:xfrm>
            <a:off x="7368477" y="3618040"/>
            <a:ext cx="2194560" cy="2684419"/>
            <a:chOff x="263056" y="3968192"/>
            <a:chExt cx="2194560" cy="2126008"/>
          </a:xfrm>
        </p:grpSpPr>
        <p:sp>
          <p:nvSpPr>
            <p:cNvPr id="30" name="Rectangle: Rounded Corners 29">
              <a:extLst>
                <a:ext uri="{FF2B5EF4-FFF2-40B4-BE49-F238E27FC236}">
                  <a16:creationId xmlns:a16="http://schemas.microsoft.com/office/drawing/2014/main" id="{D554722C-4B0D-4AEB-B192-8C16FBDB03A8}"/>
                </a:ext>
              </a:extLst>
            </p:cNvPr>
            <p:cNvSpPr/>
            <p:nvPr/>
          </p:nvSpPr>
          <p:spPr>
            <a:xfrm>
              <a:off x="263056" y="3968192"/>
              <a:ext cx="2194560" cy="2124000"/>
            </a:xfrm>
            <a:prstGeom prst="roundRect">
              <a:avLst>
                <a:gd name="adj" fmla="val 2722"/>
              </a:avLst>
            </a:prstGeom>
            <a:solidFill>
              <a:schemeClr val="bg1"/>
            </a:solidFill>
            <a:ln>
              <a:noFill/>
            </a:ln>
            <a:effectLst>
              <a:outerShdw blurRad="127000" dist="38100" dir="5400000" algn="t" rotWithShape="0">
                <a:prstClr val="black">
                  <a:alpha val="20000"/>
                </a:prstClr>
              </a:outerShdw>
            </a:effectLst>
          </p:spPr>
          <p:txBody>
            <a:bodyPr vert="horz" lIns="36000" tIns="468000" rIns="36000" bIns="45720" rtlCol="0" anchor="ctr">
              <a:normAutofit/>
            </a:bodyPr>
            <a:lstStyle/>
            <a:p>
              <a:pPr algn="ctr">
                <a:lnSpc>
                  <a:spcPct val="90000"/>
                </a:lnSpc>
              </a:pPr>
              <a:endParaRPr lang="en-US" sz="800" dirty="0">
                <a:latin typeface="Avenir Next LT Pro" panose="020B0504020202020204" pitchFamily="34" charset="0"/>
                <a:cs typeface="Gotham Book" pitchFamily="2" charset="0"/>
              </a:endParaRPr>
            </a:p>
          </p:txBody>
        </p:sp>
        <p:sp>
          <p:nvSpPr>
            <p:cNvPr id="31" name="Rectangle: Rounded Corners 30">
              <a:extLst>
                <a:ext uri="{FF2B5EF4-FFF2-40B4-BE49-F238E27FC236}">
                  <a16:creationId xmlns:a16="http://schemas.microsoft.com/office/drawing/2014/main" id="{EB94A8B5-8DFD-4C0C-9EEB-1FDA82FB051C}"/>
                </a:ext>
              </a:extLst>
            </p:cNvPr>
            <p:cNvSpPr/>
            <p:nvPr/>
          </p:nvSpPr>
          <p:spPr>
            <a:xfrm>
              <a:off x="442294" y="4401429"/>
              <a:ext cx="1836086" cy="1692771"/>
            </a:xfrm>
            <a:prstGeom prst="roundRect">
              <a:avLst>
                <a:gd name="adj" fmla="val 0"/>
              </a:avLst>
            </a:prstGeom>
            <a:noFill/>
            <a:ln>
              <a:noFill/>
            </a:ln>
            <a:effectLst/>
          </p:spPr>
          <p:txBody>
            <a:bodyPr vert="horz" wrap="square" lIns="0" tIns="0" rIns="0" bIns="0" rtlCol="0" anchor="t">
              <a:spAutoFit/>
            </a:bodyPr>
            <a:lstStyle/>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Leverage assessment findings and rep interviews to focus content on high-priority areas that will improve rep performance and efficiency</a:t>
              </a:r>
            </a:p>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Rollout enablement content and certification program and communicate cadence to GTM leadership and field sales managers </a:t>
              </a:r>
            </a:p>
          </p:txBody>
        </p:sp>
        <p:sp>
          <p:nvSpPr>
            <p:cNvPr id="32" name="Rectangle: Top Corners Rounded 31">
              <a:extLst>
                <a:ext uri="{FF2B5EF4-FFF2-40B4-BE49-F238E27FC236}">
                  <a16:creationId xmlns:a16="http://schemas.microsoft.com/office/drawing/2014/main" id="{1AD87CA0-F464-4D91-8752-EC9523139CE1}"/>
                </a:ext>
              </a:extLst>
            </p:cNvPr>
            <p:cNvSpPr/>
            <p:nvPr/>
          </p:nvSpPr>
          <p:spPr>
            <a:xfrm>
              <a:off x="263056" y="3968192"/>
              <a:ext cx="2194560" cy="300075"/>
            </a:xfrm>
            <a:prstGeom prst="round2SameRect">
              <a:avLst/>
            </a:prstGeom>
            <a:solidFill>
              <a:schemeClr val="accent1"/>
            </a:solidFill>
            <a:ln>
              <a:noFill/>
            </a:ln>
            <a:effectLst/>
          </p:spPr>
          <p:txBody>
            <a:bodyPr vert="horz" lIns="0" tIns="0" rIns="0" bIns="0" rtlCol="0" anchor="ctr">
              <a:noAutofit/>
            </a:bodyPr>
            <a:lstStyle/>
            <a:p>
              <a:pPr algn="ctr">
                <a:lnSpc>
                  <a:spcPct val="90000"/>
                </a:lnSpc>
              </a:pPr>
              <a:r>
                <a:rPr lang="en-US" sz="1200" b="1" dirty="0">
                  <a:solidFill>
                    <a:schemeClr val="bg1"/>
                  </a:solidFill>
                  <a:latin typeface="Avenir Next LT Pro" panose="020B0504020202020204" pitchFamily="34" charset="0"/>
                  <a:cs typeface="Gotham Book" pitchFamily="2" charset="0"/>
                </a:rPr>
                <a:t>Description:</a:t>
              </a:r>
            </a:p>
          </p:txBody>
        </p:sp>
      </p:grpSp>
      <p:sp>
        <p:nvSpPr>
          <p:cNvPr id="56" name="Freeform 26">
            <a:extLst>
              <a:ext uri="{FF2B5EF4-FFF2-40B4-BE49-F238E27FC236}">
                <a16:creationId xmlns:a16="http://schemas.microsoft.com/office/drawing/2014/main" id="{C8B3644F-4EB0-4742-9A63-ADFF791BC9A1}"/>
              </a:ext>
            </a:extLst>
          </p:cNvPr>
          <p:cNvSpPr>
            <a:spLocks noEditPoints="1"/>
          </p:cNvSpPr>
          <p:nvPr/>
        </p:nvSpPr>
        <p:spPr bwMode="auto">
          <a:xfrm>
            <a:off x="7501594" y="1623339"/>
            <a:ext cx="307340" cy="307340"/>
          </a:xfrm>
          <a:custGeom>
            <a:avLst/>
            <a:gdLst>
              <a:gd name="T0" fmla="*/ 4 w 96"/>
              <a:gd name="T1" fmla="*/ 52 h 96"/>
              <a:gd name="T2" fmla="*/ 10 w 96"/>
              <a:gd name="T3" fmla="*/ 52 h 96"/>
              <a:gd name="T4" fmla="*/ 44 w 96"/>
              <a:gd name="T5" fmla="*/ 86 h 96"/>
              <a:gd name="T6" fmla="*/ 44 w 96"/>
              <a:gd name="T7" fmla="*/ 92 h 96"/>
              <a:gd name="T8" fmla="*/ 48 w 96"/>
              <a:gd name="T9" fmla="*/ 96 h 96"/>
              <a:gd name="T10" fmla="*/ 52 w 96"/>
              <a:gd name="T11" fmla="*/ 92 h 96"/>
              <a:gd name="T12" fmla="*/ 52 w 96"/>
              <a:gd name="T13" fmla="*/ 86 h 96"/>
              <a:gd name="T14" fmla="*/ 86 w 96"/>
              <a:gd name="T15" fmla="*/ 52 h 96"/>
              <a:gd name="T16" fmla="*/ 92 w 96"/>
              <a:gd name="T17" fmla="*/ 52 h 96"/>
              <a:gd name="T18" fmla="*/ 96 w 96"/>
              <a:gd name="T19" fmla="*/ 48 h 96"/>
              <a:gd name="T20" fmla="*/ 92 w 96"/>
              <a:gd name="T21" fmla="*/ 44 h 96"/>
              <a:gd name="T22" fmla="*/ 86 w 96"/>
              <a:gd name="T23" fmla="*/ 44 h 96"/>
              <a:gd name="T24" fmla="*/ 52 w 96"/>
              <a:gd name="T25" fmla="*/ 10 h 96"/>
              <a:gd name="T26" fmla="*/ 52 w 96"/>
              <a:gd name="T27" fmla="*/ 4 h 96"/>
              <a:gd name="T28" fmla="*/ 48 w 96"/>
              <a:gd name="T29" fmla="*/ 0 h 96"/>
              <a:gd name="T30" fmla="*/ 44 w 96"/>
              <a:gd name="T31" fmla="*/ 4 h 96"/>
              <a:gd name="T32" fmla="*/ 44 w 96"/>
              <a:gd name="T33" fmla="*/ 10 h 96"/>
              <a:gd name="T34" fmla="*/ 10 w 96"/>
              <a:gd name="T35" fmla="*/ 44 h 96"/>
              <a:gd name="T36" fmla="*/ 4 w 96"/>
              <a:gd name="T37" fmla="*/ 44 h 96"/>
              <a:gd name="T38" fmla="*/ 0 w 96"/>
              <a:gd name="T39" fmla="*/ 48 h 96"/>
              <a:gd name="T40" fmla="*/ 4 w 96"/>
              <a:gd name="T41" fmla="*/ 52 h 96"/>
              <a:gd name="T42" fmla="*/ 18 w 96"/>
              <a:gd name="T43" fmla="*/ 52 h 96"/>
              <a:gd name="T44" fmla="*/ 27 w 96"/>
              <a:gd name="T45" fmla="*/ 52 h 96"/>
              <a:gd name="T46" fmla="*/ 44 w 96"/>
              <a:gd name="T47" fmla="*/ 69 h 96"/>
              <a:gd name="T48" fmla="*/ 44 w 96"/>
              <a:gd name="T49" fmla="*/ 78 h 96"/>
              <a:gd name="T50" fmla="*/ 18 w 96"/>
              <a:gd name="T51" fmla="*/ 52 h 96"/>
              <a:gd name="T52" fmla="*/ 52 w 96"/>
              <a:gd name="T53" fmla="*/ 52 h 96"/>
              <a:gd name="T54" fmla="*/ 61 w 96"/>
              <a:gd name="T55" fmla="*/ 52 h 96"/>
              <a:gd name="T56" fmla="*/ 52 w 96"/>
              <a:gd name="T57" fmla="*/ 61 h 96"/>
              <a:gd name="T58" fmla="*/ 52 w 96"/>
              <a:gd name="T59" fmla="*/ 52 h 96"/>
              <a:gd name="T60" fmla="*/ 52 w 96"/>
              <a:gd name="T61" fmla="*/ 44 h 96"/>
              <a:gd name="T62" fmla="*/ 52 w 96"/>
              <a:gd name="T63" fmla="*/ 35 h 96"/>
              <a:gd name="T64" fmla="*/ 61 w 96"/>
              <a:gd name="T65" fmla="*/ 44 h 96"/>
              <a:gd name="T66" fmla="*/ 52 w 96"/>
              <a:gd name="T67" fmla="*/ 44 h 96"/>
              <a:gd name="T68" fmla="*/ 44 w 96"/>
              <a:gd name="T69" fmla="*/ 44 h 96"/>
              <a:gd name="T70" fmla="*/ 35 w 96"/>
              <a:gd name="T71" fmla="*/ 44 h 96"/>
              <a:gd name="T72" fmla="*/ 44 w 96"/>
              <a:gd name="T73" fmla="*/ 35 h 96"/>
              <a:gd name="T74" fmla="*/ 44 w 96"/>
              <a:gd name="T75" fmla="*/ 44 h 96"/>
              <a:gd name="T76" fmla="*/ 44 w 96"/>
              <a:gd name="T77" fmla="*/ 52 h 96"/>
              <a:gd name="T78" fmla="*/ 44 w 96"/>
              <a:gd name="T79" fmla="*/ 61 h 96"/>
              <a:gd name="T80" fmla="*/ 35 w 96"/>
              <a:gd name="T81" fmla="*/ 52 h 96"/>
              <a:gd name="T82" fmla="*/ 44 w 96"/>
              <a:gd name="T83" fmla="*/ 52 h 96"/>
              <a:gd name="T84" fmla="*/ 52 w 96"/>
              <a:gd name="T85" fmla="*/ 78 h 96"/>
              <a:gd name="T86" fmla="*/ 52 w 96"/>
              <a:gd name="T87" fmla="*/ 69 h 96"/>
              <a:gd name="T88" fmla="*/ 69 w 96"/>
              <a:gd name="T89" fmla="*/ 52 h 96"/>
              <a:gd name="T90" fmla="*/ 78 w 96"/>
              <a:gd name="T91" fmla="*/ 52 h 96"/>
              <a:gd name="T92" fmla="*/ 52 w 96"/>
              <a:gd name="T93" fmla="*/ 78 h 96"/>
              <a:gd name="T94" fmla="*/ 78 w 96"/>
              <a:gd name="T95" fmla="*/ 44 h 96"/>
              <a:gd name="T96" fmla="*/ 69 w 96"/>
              <a:gd name="T97" fmla="*/ 44 h 96"/>
              <a:gd name="T98" fmla="*/ 52 w 96"/>
              <a:gd name="T99" fmla="*/ 27 h 96"/>
              <a:gd name="T100" fmla="*/ 52 w 96"/>
              <a:gd name="T101" fmla="*/ 18 h 96"/>
              <a:gd name="T102" fmla="*/ 78 w 96"/>
              <a:gd name="T103" fmla="*/ 44 h 96"/>
              <a:gd name="T104" fmla="*/ 44 w 96"/>
              <a:gd name="T105" fmla="*/ 18 h 96"/>
              <a:gd name="T106" fmla="*/ 44 w 96"/>
              <a:gd name="T107" fmla="*/ 27 h 96"/>
              <a:gd name="T108" fmla="*/ 27 w 96"/>
              <a:gd name="T109" fmla="*/ 44 h 96"/>
              <a:gd name="T110" fmla="*/ 18 w 96"/>
              <a:gd name="T111" fmla="*/ 44 h 96"/>
              <a:gd name="T112" fmla="*/ 44 w 96"/>
              <a:gd name="T113" fmla="*/ 1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6" h="96">
                <a:moveTo>
                  <a:pt x="4" y="52"/>
                </a:moveTo>
                <a:cubicBezTo>
                  <a:pt x="10" y="52"/>
                  <a:pt x="10" y="52"/>
                  <a:pt x="10" y="52"/>
                </a:cubicBezTo>
                <a:cubicBezTo>
                  <a:pt x="12" y="70"/>
                  <a:pt x="26" y="84"/>
                  <a:pt x="44" y="86"/>
                </a:cubicBezTo>
                <a:cubicBezTo>
                  <a:pt x="44" y="92"/>
                  <a:pt x="44" y="92"/>
                  <a:pt x="44" y="92"/>
                </a:cubicBezTo>
                <a:cubicBezTo>
                  <a:pt x="44" y="94"/>
                  <a:pt x="46" y="96"/>
                  <a:pt x="48" y="96"/>
                </a:cubicBezTo>
                <a:cubicBezTo>
                  <a:pt x="50" y="96"/>
                  <a:pt x="52" y="94"/>
                  <a:pt x="52" y="92"/>
                </a:cubicBezTo>
                <a:cubicBezTo>
                  <a:pt x="52" y="86"/>
                  <a:pt x="52" y="86"/>
                  <a:pt x="52" y="86"/>
                </a:cubicBezTo>
                <a:cubicBezTo>
                  <a:pt x="70" y="84"/>
                  <a:pt x="84" y="70"/>
                  <a:pt x="86" y="52"/>
                </a:cubicBezTo>
                <a:cubicBezTo>
                  <a:pt x="92" y="52"/>
                  <a:pt x="92" y="52"/>
                  <a:pt x="92" y="52"/>
                </a:cubicBezTo>
                <a:cubicBezTo>
                  <a:pt x="94" y="52"/>
                  <a:pt x="96" y="50"/>
                  <a:pt x="96" y="48"/>
                </a:cubicBezTo>
                <a:cubicBezTo>
                  <a:pt x="96" y="46"/>
                  <a:pt x="94" y="44"/>
                  <a:pt x="92" y="44"/>
                </a:cubicBezTo>
                <a:cubicBezTo>
                  <a:pt x="86" y="44"/>
                  <a:pt x="86" y="44"/>
                  <a:pt x="86" y="44"/>
                </a:cubicBezTo>
                <a:cubicBezTo>
                  <a:pt x="84" y="26"/>
                  <a:pt x="70" y="12"/>
                  <a:pt x="52" y="10"/>
                </a:cubicBezTo>
                <a:cubicBezTo>
                  <a:pt x="52" y="4"/>
                  <a:pt x="52" y="4"/>
                  <a:pt x="52" y="4"/>
                </a:cubicBezTo>
                <a:cubicBezTo>
                  <a:pt x="52" y="2"/>
                  <a:pt x="50" y="0"/>
                  <a:pt x="48" y="0"/>
                </a:cubicBezTo>
                <a:cubicBezTo>
                  <a:pt x="46" y="0"/>
                  <a:pt x="44" y="2"/>
                  <a:pt x="44" y="4"/>
                </a:cubicBezTo>
                <a:cubicBezTo>
                  <a:pt x="44" y="10"/>
                  <a:pt x="44" y="10"/>
                  <a:pt x="44" y="10"/>
                </a:cubicBezTo>
                <a:cubicBezTo>
                  <a:pt x="26" y="12"/>
                  <a:pt x="12" y="26"/>
                  <a:pt x="10" y="44"/>
                </a:cubicBezTo>
                <a:cubicBezTo>
                  <a:pt x="4" y="44"/>
                  <a:pt x="4" y="44"/>
                  <a:pt x="4" y="44"/>
                </a:cubicBezTo>
                <a:cubicBezTo>
                  <a:pt x="2" y="44"/>
                  <a:pt x="0" y="46"/>
                  <a:pt x="0" y="48"/>
                </a:cubicBezTo>
                <a:cubicBezTo>
                  <a:pt x="0" y="50"/>
                  <a:pt x="2" y="52"/>
                  <a:pt x="4" y="52"/>
                </a:cubicBezTo>
                <a:close/>
                <a:moveTo>
                  <a:pt x="18" y="52"/>
                </a:moveTo>
                <a:cubicBezTo>
                  <a:pt x="27" y="52"/>
                  <a:pt x="27" y="52"/>
                  <a:pt x="27" y="52"/>
                </a:cubicBezTo>
                <a:cubicBezTo>
                  <a:pt x="29" y="60"/>
                  <a:pt x="36" y="67"/>
                  <a:pt x="44" y="69"/>
                </a:cubicBezTo>
                <a:cubicBezTo>
                  <a:pt x="44" y="78"/>
                  <a:pt x="44" y="78"/>
                  <a:pt x="44" y="78"/>
                </a:cubicBezTo>
                <a:cubicBezTo>
                  <a:pt x="31" y="76"/>
                  <a:pt x="20" y="65"/>
                  <a:pt x="18" y="52"/>
                </a:cubicBezTo>
                <a:close/>
                <a:moveTo>
                  <a:pt x="52" y="52"/>
                </a:moveTo>
                <a:cubicBezTo>
                  <a:pt x="61" y="52"/>
                  <a:pt x="61" y="52"/>
                  <a:pt x="61" y="52"/>
                </a:cubicBezTo>
                <a:cubicBezTo>
                  <a:pt x="59" y="56"/>
                  <a:pt x="56" y="59"/>
                  <a:pt x="52" y="61"/>
                </a:cubicBezTo>
                <a:lnTo>
                  <a:pt x="52" y="52"/>
                </a:lnTo>
                <a:close/>
                <a:moveTo>
                  <a:pt x="52" y="44"/>
                </a:moveTo>
                <a:cubicBezTo>
                  <a:pt x="52" y="35"/>
                  <a:pt x="52" y="35"/>
                  <a:pt x="52" y="35"/>
                </a:cubicBezTo>
                <a:cubicBezTo>
                  <a:pt x="56" y="37"/>
                  <a:pt x="59" y="40"/>
                  <a:pt x="61" y="44"/>
                </a:cubicBezTo>
                <a:lnTo>
                  <a:pt x="52" y="44"/>
                </a:lnTo>
                <a:close/>
                <a:moveTo>
                  <a:pt x="44" y="44"/>
                </a:moveTo>
                <a:cubicBezTo>
                  <a:pt x="35" y="44"/>
                  <a:pt x="35" y="44"/>
                  <a:pt x="35" y="44"/>
                </a:cubicBezTo>
                <a:cubicBezTo>
                  <a:pt x="37" y="40"/>
                  <a:pt x="40" y="37"/>
                  <a:pt x="44" y="35"/>
                </a:cubicBezTo>
                <a:lnTo>
                  <a:pt x="44" y="44"/>
                </a:lnTo>
                <a:close/>
                <a:moveTo>
                  <a:pt x="44" y="52"/>
                </a:moveTo>
                <a:cubicBezTo>
                  <a:pt x="44" y="61"/>
                  <a:pt x="44" y="61"/>
                  <a:pt x="44" y="61"/>
                </a:cubicBezTo>
                <a:cubicBezTo>
                  <a:pt x="40" y="59"/>
                  <a:pt x="37" y="56"/>
                  <a:pt x="35" y="52"/>
                </a:cubicBezTo>
                <a:lnTo>
                  <a:pt x="44" y="52"/>
                </a:lnTo>
                <a:close/>
                <a:moveTo>
                  <a:pt x="52" y="78"/>
                </a:moveTo>
                <a:cubicBezTo>
                  <a:pt x="52" y="69"/>
                  <a:pt x="52" y="69"/>
                  <a:pt x="52" y="69"/>
                </a:cubicBezTo>
                <a:cubicBezTo>
                  <a:pt x="60" y="67"/>
                  <a:pt x="67" y="60"/>
                  <a:pt x="69" y="52"/>
                </a:cubicBezTo>
                <a:cubicBezTo>
                  <a:pt x="78" y="52"/>
                  <a:pt x="78" y="52"/>
                  <a:pt x="78" y="52"/>
                </a:cubicBezTo>
                <a:cubicBezTo>
                  <a:pt x="76" y="65"/>
                  <a:pt x="65" y="76"/>
                  <a:pt x="52" y="78"/>
                </a:cubicBezTo>
                <a:close/>
                <a:moveTo>
                  <a:pt x="78" y="44"/>
                </a:moveTo>
                <a:cubicBezTo>
                  <a:pt x="69" y="44"/>
                  <a:pt x="69" y="44"/>
                  <a:pt x="69" y="44"/>
                </a:cubicBezTo>
                <a:cubicBezTo>
                  <a:pt x="67" y="36"/>
                  <a:pt x="60" y="29"/>
                  <a:pt x="52" y="27"/>
                </a:cubicBezTo>
                <a:cubicBezTo>
                  <a:pt x="52" y="18"/>
                  <a:pt x="52" y="18"/>
                  <a:pt x="52" y="18"/>
                </a:cubicBezTo>
                <a:cubicBezTo>
                  <a:pt x="65" y="20"/>
                  <a:pt x="76" y="31"/>
                  <a:pt x="78" y="44"/>
                </a:cubicBezTo>
                <a:close/>
                <a:moveTo>
                  <a:pt x="44" y="18"/>
                </a:moveTo>
                <a:cubicBezTo>
                  <a:pt x="44" y="27"/>
                  <a:pt x="44" y="27"/>
                  <a:pt x="44" y="27"/>
                </a:cubicBezTo>
                <a:cubicBezTo>
                  <a:pt x="36" y="29"/>
                  <a:pt x="29" y="36"/>
                  <a:pt x="27" y="44"/>
                </a:cubicBezTo>
                <a:cubicBezTo>
                  <a:pt x="18" y="44"/>
                  <a:pt x="18" y="44"/>
                  <a:pt x="18" y="44"/>
                </a:cubicBezTo>
                <a:cubicBezTo>
                  <a:pt x="20" y="31"/>
                  <a:pt x="31" y="20"/>
                  <a:pt x="44" y="18"/>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5" name="Rectangle 4">
            <a:extLst>
              <a:ext uri="{FF2B5EF4-FFF2-40B4-BE49-F238E27FC236}">
                <a16:creationId xmlns:a16="http://schemas.microsoft.com/office/drawing/2014/main" id="{6CB536FD-98CA-469C-B871-E736902CF253}"/>
              </a:ext>
            </a:extLst>
          </p:cNvPr>
          <p:cNvSpPr/>
          <p:nvPr/>
        </p:nvSpPr>
        <p:spPr bwMode="auto">
          <a:xfrm>
            <a:off x="5561377" y="1501633"/>
            <a:ext cx="1643830" cy="550731"/>
          </a:xfrm>
          <a:prstGeom prst="rect">
            <a:avLst/>
          </a:prstGeom>
          <a:solidFill>
            <a:schemeClr val="accent3"/>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1"/>
                </a:solidFill>
                <a:latin typeface="Avenir Next LT Pro" panose="020B0504020202020204" pitchFamily="34" charset="0"/>
              </a:rPr>
              <a:t>STEP 3:</a:t>
            </a:r>
            <a:br>
              <a:rPr lang="en-US" sz="1200" b="1" dirty="0">
                <a:solidFill>
                  <a:schemeClr val="accent1"/>
                </a:solidFill>
                <a:latin typeface="Avenir Next LT Pro" panose="020B0504020202020204" pitchFamily="34" charset="0"/>
              </a:rPr>
            </a:br>
            <a:r>
              <a:rPr lang="en-US" sz="1100" dirty="0">
                <a:solidFill>
                  <a:schemeClr val="bg1"/>
                </a:solidFill>
                <a:latin typeface="Avenir Next LT Pro" panose="020B0504020202020204" pitchFamily="34" charset="0"/>
              </a:rPr>
              <a:t>Develop Charter/KPIs</a:t>
            </a:r>
          </a:p>
        </p:txBody>
      </p:sp>
      <p:sp>
        <p:nvSpPr>
          <p:cNvPr id="6" name="Rectangle 5">
            <a:extLst>
              <a:ext uri="{FF2B5EF4-FFF2-40B4-BE49-F238E27FC236}">
                <a16:creationId xmlns:a16="http://schemas.microsoft.com/office/drawing/2014/main" id="{6244491E-A73E-4C67-AD65-5835DADB882E}"/>
              </a:ext>
            </a:extLst>
          </p:cNvPr>
          <p:cNvSpPr/>
          <p:nvPr/>
        </p:nvSpPr>
        <p:spPr bwMode="auto">
          <a:xfrm>
            <a:off x="5010646" y="1501632"/>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Avenir Next LT Pro" panose="020B0504020202020204" pitchFamily="34" charset="0"/>
            </a:endParaRPr>
          </a:p>
        </p:txBody>
      </p:sp>
      <p:grpSp>
        <p:nvGrpSpPr>
          <p:cNvPr id="20" name="Group 19">
            <a:extLst>
              <a:ext uri="{FF2B5EF4-FFF2-40B4-BE49-F238E27FC236}">
                <a16:creationId xmlns:a16="http://schemas.microsoft.com/office/drawing/2014/main" id="{EEF6E364-753A-4DCD-8FEF-06B37A72EEEA}"/>
              </a:ext>
            </a:extLst>
          </p:cNvPr>
          <p:cNvGrpSpPr/>
          <p:nvPr/>
        </p:nvGrpSpPr>
        <p:grpSpPr>
          <a:xfrm>
            <a:off x="4988693" y="3618327"/>
            <a:ext cx="2194560" cy="2681884"/>
            <a:chOff x="263056" y="3968192"/>
            <a:chExt cx="2194560" cy="2124000"/>
          </a:xfrm>
        </p:grpSpPr>
        <p:sp>
          <p:nvSpPr>
            <p:cNvPr id="33" name="Rectangle: Rounded Corners 32">
              <a:extLst>
                <a:ext uri="{FF2B5EF4-FFF2-40B4-BE49-F238E27FC236}">
                  <a16:creationId xmlns:a16="http://schemas.microsoft.com/office/drawing/2014/main" id="{97BFB6C9-8C08-4210-B2EA-0C07A0C49E4D}"/>
                </a:ext>
              </a:extLst>
            </p:cNvPr>
            <p:cNvSpPr/>
            <p:nvPr/>
          </p:nvSpPr>
          <p:spPr>
            <a:xfrm>
              <a:off x="263056" y="3968192"/>
              <a:ext cx="2194560" cy="2124000"/>
            </a:xfrm>
            <a:prstGeom prst="roundRect">
              <a:avLst>
                <a:gd name="adj" fmla="val 2722"/>
              </a:avLst>
            </a:prstGeom>
            <a:solidFill>
              <a:schemeClr val="bg1"/>
            </a:solidFill>
            <a:ln>
              <a:noFill/>
            </a:ln>
            <a:effectLst>
              <a:outerShdw blurRad="127000" dist="38100" dir="5400000" algn="t" rotWithShape="0">
                <a:prstClr val="black">
                  <a:alpha val="20000"/>
                </a:prstClr>
              </a:outerShdw>
            </a:effectLst>
          </p:spPr>
          <p:txBody>
            <a:bodyPr vert="horz" lIns="36000" tIns="468000" rIns="36000" bIns="45720" rtlCol="0" anchor="ctr">
              <a:normAutofit/>
            </a:bodyPr>
            <a:lstStyle/>
            <a:p>
              <a:pPr algn="ctr">
                <a:lnSpc>
                  <a:spcPct val="90000"/>
                </a:lnSpc>
              </a:pPr>
              <a:endParaRPr lang="en-US" sz="800" dirty="0">
                <a:latin typeface="Avenir Next LT Pro" panose="020B0504020202020204" pitchFamily="34" charset="0"/>
                <a:cs typeface="Gotham Book" pitchFamily="2" charset="0"/>
              </a:endParaRPr>
            </a:p>
          </p:txBody>
        </p:sp>
        <p:sp>
          <p:nvSpPr>
            <p:cNvPr id="34" name="Rectangle: Rounded Corners 33">
              <a:extLst>
                <a:ext uri="{FF2B5EF4-FFF2-40B4-BE49-F238E27FC236}">
                  <a16:creationId xmlns:a16="http://schemas.microsoft.com/office/drawing/2014/main" id="{2B06CDA6-35B6-463E-9F32-5F392A8C27B0}"/>
                </a:ext>
              </a:extLst>
            </p:cNvPr>
            <p:cNvSpPr/>
            <p:nvPr/>
          </p:nvSpPr>
          <p:spPr>
            <a:xfrm>
              <a:off x="442294" y="4401429"/>
              <a:ext cx="1836086" cy="1538883"/>
            </a:xfrm>
            <a:prstGeom prst="roundRect">
              <a:avLst>
                <a:gd name="adj" fmla="val 0"/>
              </a:avLst>
            </a:prstGeom>
            <a:noFill/>
            <a:ln>
              <a:noFill/>
            </a:ln>
            <a:effectLst/>
          </p:spPr>
          <p:txBody>
            <a:bodyPr vert="horz" wrap="square" lIns="0" tIns="0" rIns="0" bIns="0" rtlCol="0" anchor="t">
              <a:spAutoFit/>
            </a:bodyPr>
            <a:lstStyle/>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Define the mission, objectives, and desired outcome of sales enablement program</a:t>
              </a:r>
            </a:p>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Align internal resources to prepare for training cadence, notifying trainers/coaches, and housing enablement content &amp; resources </a:t>
              </a:r>
            </a:p>
          </p:txBody>
        </p:sp>
        <p:sp>
          <p:nvSpPr>
            <p:cNvPr id="35" name="Rectangle: Top Corners Rounded 34">
              <a:extLst>
                <a:ext uri="{FF2B5EF4-FFF2-40B4-BE49-F238E27FC236}">
                  <a16:creationId xmlns:a16="http://schemas.microsoft.com/office/drawing/2014/main" id="{65D5DEC6-70FE-49F2-8195-9A6ABFDD93BD}"/>
                </a:ext>
              </a:extLst>
            </p:cNvPr>
            <p:cNvSpPr/>
            <p:nvPr/>
          </p:nvSpPr>
          <p:spPr>
            <a:xfrm>
              <a:off x="263056" y="3968192"/>
              <a:ext cx="2194560" cy="300075"/>
            </a:xfrm>
            <a:prstGeom prst="round2SameRect">
              <a:avLst/>
            </a:prstGeom>
            <a:solidFill>
              <a:schemeClr val="accent1"/>
            </a:solidFill>
            <a:ln>
              <a:noFill/>
            </a:ln>
            <a:effectLst/>
          </p:spPr>
          <p:txBody>
            <a:bodyPr vert="horz" lIns="0" tIns="0" rIns="0" bIns="0" rtlCol="0" anchor="ctr">
              <a:noAutofit/>
            </a:bodyPr>
            <a:lstStyle/>
            <a:p>
              <a:pPr algn="ctr">
                <a:lnSpc>
                  <a:spcPct val="90000"/>
                </a:lnSpc>
              </a:pPr>
              <a:r>
                <a:rPr lang="en-US" sz="1200" b="1" dirty="0">
                  <a:solidFill>
                    <a:schemeClr val="bg1"/>
                  </a:solidFill>
                  <a:latin typeface="Avenir Next LT Pro" panose="020B0504020202020204" pitchFamily="34" charset="0"/>
                  <a:cs typeface="Gotham Book" pitchFamily="2" charset="0"/>
                </a:rPr>
                <a:t>Description:</a:t>
              </a:r>
            </a:p>
          </p:txBody>
        </p:sp>
      </p:grpSp>
      <p:grpSp>
        <p:nvGrpSpPr>
          <p:cNvPr id="50" name="Group 17">
            <a:extLst>
              <a:ext uri="{FF2B5EF4-FFF2-40B4-BE49-F238E27FC236}">
                <a16:creationId xmlns:a16="http://schemas.microsoft.com/office/drawing/2014/main" id="{B2FE38A6-290D-48E9-B1BB-F27E118D2ED6}"/>
              </a:ext>
            </a:extLst>
          </p:cNvPr>
          <p:cNvGrpSpPr>
            <a:grpSpLocks noChangeAspect="1"/>
          </p:cNvGrpSpPr>
          <p:nvPr/>
        </p:nvGrpSpPr>
        <p:grpSpPr bwMode="auto">
          <a:xfrm>
            <a:off x="5146807" y="1637308"/>
            <a:ext cx="279400" cy="279400"/>
            <a:chOff x="1729" y="1346"/>
            <a:chExt cx="176" cy="176"/>
          </a:xfrm>
          <a:solidFill>
            <a:schemeClr val="accent1"/>
          </a:solidFill>
        </p:grpSpPr>
        <p:sp>
          <p:nvSpPr>
            <p:cNvPr id="51" name="Freeform 18">
              <a:extLst>
                <a:ext uri="{FF2B5EF4-FFF2-40B4-BE49-F238E27FC236}">
                  <a16:creationId xmlns:a16="http://schemas.microsoft.com/office/drawing/2014/main" id="{E48EC5EC-FCCE-42A9-8D52-AF23CBBB6535}"/>
                </a:ext>
              </a:extLst>
            </p:cNvPr>
            <p:cNvSpPr>
              <a:spLocks noEditPoints="1"/>
            </p:cNvSpPr>
            <p:nvPr/>
          </p:nvSpPr>
          <p:spPr bwMode="auto">
            <a:xfrm>
              <a:off x="1810" y="1427"/>
              <a:ext cx="95" cy="95"/>
            </a:xfrm>
            <a:custGeom>
              <a:avLst/>
              <a:gdLst>
                <a:gd name="T0" fmla="*/ 26 w 52"/>
                <a:gd name="T1" fmla="*/ 0 h 52"/>
                <a:gd name="T2" fmla="*/ 0 w 52"/>
                <a:gd name="T3" fmla="*/ 26 h 52"/>
                <a:gd name="T4" fmla="*/ 26 w 52"/>
                <a:gd name="T5" fmla="*/ 52 h 52"/>
                <a:gd name="T6" fmla="*/ 52 w 52"/>
                <a:gd name="T7" fmla="*/ 26 h 52"/>
                <a:gd name="T8" fmla="*/ 26 w 52"/>
                <a:gd name="T9" fmla="*/ 0 h 52"/>
                <a:gd name="T10" fmla="*/ 42 w 52"/>
                <a:gd name="T11" fmla="*/ 20 h 52"/>
                <a:gd name="T12" fmla="*/ 26 w 52"/>
                <a:gd name="T13" fmla="*/ 37 h 52"/>
                <a:gd name="T14" fmla="*/ 23 w 52"/>
                <a:gd name="T15" fmla="*/ 37 h 52"/>
                <a:gd name="T16" fmla="*/ 11 w 52"/>
                <a:gd name="T17" fmla="*/ 26 h 52"/>
                <a:gd name="T18" fmla="*/ 11 w 52"/>
                <a:gd name="T19" fmla="*/ 23 h 52"/>
                <a:gd name="T20" fmla="*/ 14 w 52"/>
                <a:gd name="T21" fmla="*/ 23 h 52"/>
                <a:gd name="T22" fmla="*/ 24 w 52"/>
                <a:gd name="T23" fmla="*/ 33 h 52"/>
                <a:gd name="T24" fmla="*/ 39 w 52"/>
                <a:gd name="T25" fmla="*/ 17 h 52"/>
                <a:gd name="T26" fmla="*/ 42 w 52"/>
                <a:gd name="T27" fmla="*/ 17 h 52"/>
                <a:gd name="T28" fmla="*/ 42 w 52"/>
                <a:gd name="T29" fmla="*/ 2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2" h="52">
                  <a:moveTo>
                    <a:pt x="26" y="0"/>
                  </a:moveTo>
                  <a:cubicBezTo>
                    <a:pt x="12" y="0"/>
                    <a:pt x="0" y="12"/>
                    <a:pt x="0" y="26"/>
                  </a:cubicBezTo>
                  <a:cubicBezTo>
                    <a:pt x="0" y="40"/>
                    <a:pt x="12" y="52"/>
                    <a:pt x="26" y="52"/>
                  </a:cubicBezTo>
                  <a:cubicBezTo>
                    <a:pt x="40" y="52"/>
                    <a:pt x="52" y="40"/>
                    <a:pt x="52" y="26"/>
                  </a:cubicBezTo>
                  <a:cubicBezTo>
                    <a:pt x="52" y="12"/>
                    <a:pt x="40" y="0"/>
                    <a:pt x="26" y="0"/>
                  </a:cubicBezTo>
                  <a:close/>
                  <a:moveTo>
                    <a:pt x="42" y="20"/>
                  </a:moveTo>
                  <a:cubicBezTo>
                    <a:pt x="26" y="37"/>
                    <a:pt x="26" y="37"/>
                    <a:pt x="26" y="37"/>
                  </a:cubicBezTo>
                  <a:cubicBezTo>
                    <a:pt x="25" y="38"/>
                    <a:pt x="24" y="38"/>
                    <a:pt x="23" y="37"/>
                  </a:cubicBezTo>
                  <a:cubicBezTo>
                    <a:pt x="11" y="26"/>
                    <a:pt x="11" y="26"/>
                    <a:pt x="11" y="26"/>
                  </a:cubicBezTo>
                  <a:cubicBezTo>
                    <a:pt x="11" y="25"/>
                    <a:pt x="11" y="24"/>
                    <a:pt x="11" y="23"/>
                  </a:cubicBezTo>
                  <a:cubicBezTo>
                    <a:pt x="12" y="22"/>
                    <a:pt x="13" y="22"/>
                    <a:pt x="14" y="23"/>
                  </a:cubicBezTo>
                  <a:cubicBezTo>
                    <a:pt x="24" y="33"/>
                    <a:pt x="24" y="33"/>
                    <a:pt x="24" y="33"/>
                  </a:cubicBezTo>
                  <a:cubicBezTo>
                    <a:pt x="39" y="17"/>
                    <a:pt x="39" y="17"/>
                    <a:pt x="39" y="17"/>
                  </a:cubicBezTo>
                  <a:cubicBezTo>
                    <a:pt x="40" y="16"/>
                    <a:pt x="41" y="16"/>
                    <a:pt x="42" y="17"/>
                  </a:cubicBezTo>
                  <a:cubicBezTo>
                    <a:pt x="43" y="18"/>
                    <a:pt x="43" y="19"/>
                    <a:pt x="42"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52" name="Freeform 19">
              <a:extLst>
                <a:ext uri="{FF2B5EF4-FFF2-40B4-BE49-F238E27FC236}">
                  <a16:creationId xmlns:a16="http://schemas.microsoft.com/office/drawing/2014/main" id="{C493F3FB-A2F7-4D52-A723-E5E769824027}"/>
                </a:ext>
              </a:extLst>
            </p:cNvPr>
            <p:cNvSpPr>
              <a:spLocks/>
            </p:cNvSpPr>
            <p:nvPr/>
          </p:nvSpPr>
          <p:spPr bwMode="auto">
            <a:xfrm>
              <a:off x="1729" y="1425"/>
              <a:ext cx="83" cy="46"/>
            </a:xfrm>
            <a:custGeom>
              <a:avLst/>
              <a:gdLst>
                <a:gd name="T0" fmla="*/ 40 w 45"/>
                <a:gd name="T1" fmla="*/ 25 h 25"/>
                <a:gd name="T2" fmla="*/ 40 w 45"/>
                <a:gd name="T3" fmla="*/ 25 h 25"/>
                <a:gd name="T4" fmla="*/ 45 w 45"/>
                <a:gd name="T5" fmla="*/ 11 h 25"/>
                <a:gd name="T6" fmla="*/ 0 w 45"/>
                <a:gd name="T7" fmla="*/ 0 h 25"/>
                <a:gd name="T8" fmla="*/ 0 w 45"/>
                <a:gd name="T9" fmla="*/ 11 h 25"/>
                <a:gd name="T10" fmla="*/ 40 w 45"/>
                <a:gd name="T11" fmla="*/ 25 h 25"/>
              </a:gdLst>
              <a:ahLst/>
              <a:cxnLst>
                <a:cxn ang="0">
                  <a:pos x="T0" y="T1"/>
                </a:cxn>
                <a:cxn ang="0">
                  <a:pos x="T2" y="T3"/>
                </a:cxn>
                <a:cxn ang="0">
                  <a:pos x="T4" y="T5"/>
                </a:cxn>
                <a:cxn ang="0">
                  <a:pos x="T6" y="T7"/>
                </a:cxn>
                <a:cxn ang="0">
                  <a:pos x="T8" y="T9"/>
                </a:cxn>
                <a:cxn ang="0">
                  <a:pos x="T10" y="T11"/>
                </a:cxn>
              </a:cxnLst>
              <a:rect l="0" t="0" r="r" b="b"/>
              <a:pathLst>
                <a:path w="45" h="25">
                  <a:moveTo>
                    <a:pt x="40" y="25"/>
                  </a:moveTo>
                  <a:cubicBezTo>
                    <a:pt x="40" y="25"/>
                    <a:pt x="40" y="25"/>
                    <a:pt x="40" y="25"/>
                  </a:cubicBezTo>
                  <a:cubicBezTo>
                    <a:pt x="40" y="20"/>
                    <a:pt x="42" y="15"/>
                    <a:pt x="45" y="11"/>
                  </a:cubicBezTo>
                  <a:cubicBezTo>
                    <a:pt x="27" y="12"/>
                    <a:pt x="8" y="7"/>
                    <a:pt x="0" y="0"/>
                  </a:cubicBezTo>
                  <a:cubicBezTo>
                    <a:pt x="0" y="11"/>
                    <a:pt x="0" y="11"/>
                    <a:pt x="0" y="11"/>
                  </a:cubicBezTo>
                  <a:cubicBezTo>
                    <a:pt x="0" y="17"/>
                    <a:pt x="18" y="25"/>
                    <a:pt x="40"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53" name="Freeform 20">
              <a:extLst>
                <a:ext uri="{FF2B5EF4-FFF2-40B4-BE49-F238E27FC236}">
                  <a16:creationId xmlns:a16="http://schemas.microsoft.com/office/drawing/2014/main" id="{320A440C-3ECE-4EA7-8CF9-CC914C48DCB9}"/>
                </a:ext>
              </a:extLst>
            </p:cNvPr>
            <p:cNvSpPr>
              <a:spLocks/>
            </p:cNvSpPr>
            <p:nvPr/>
          </p:nvSpPr>
          <p:spPr bwMode="auto">
            <a:xfrm>
              <a:off x="1729" y="1392"/>
              <a:ext cx="147" cy="49"/>
            </a:xfrm>
            <a:custGeom>
              <a:avLst/>
              <a:gdLst>
                <a:gd name="T0" fmla="*/ 48 w 80"/>
                <a:gd name="T1" fmla="*/ 25 h 27"/>
                <a:gd name="T2" fmla="*/ 78 w 80"/>
                <a:gd name="T3" fmla="*/ 16 h 27"/>
                <a:gd name="T4" fmla="*/ 80 w 80"/>
                <a:gd name="T5" fmla="*/ 15 h 27"/>
                <a:gd name="T6" fmla="*/ 80 w 80"/>
                <a:gd name="T7" fmla="*/ 2 h 27"/>
                <a:gd name="T8" fmla="*/ 40 w 80"/>
                <a:gd name="T9" fmla="*/ 11 h 27"/>
                <a:gd name="T10" fmla="*/ 0 w 80"/>
                <a:gd name="T11" fmla="*/ 0 h 27"/>
                <a:gd name="T12" fmla="*/ 0 w 80"/>
                <a:gd name="T13" fmla="*/ 11 h 27"/>
                <a:gd name="T14" fmla="*/ 48 w 80"/>
                <a:gd name="T15" fmla="*/ 2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0" h="27">
                  <a:moveTo>
                    <a:pt x="48" y="25"/>
                  </a:moveTo>
                  <a:cubicBezTo>
                    <a:pt x="56" y="17"/>
                    <a:pt x="67" y="13"/>
                    <a:pt x="78" y="16"/>
                  </a:cubicBezTo>
                  <a:cubicBezTo>
                    <a:pt x="79" y="16"/>
                    <a:pt x="79" y="15"/>
                    <a:pt x="80" y="15"/>
                  </a:cubicBezTo>
                  <a:cubicBezTo>
                    <a:pt x="80" y="2"/>
                    <a:pt x="80" y="2"/>
                    <a:pt x="80" y="2"/>
                  </a:cubicBezTo>
                  <a:cubicBezTo>
                    <a:pt x="71" y="7"/>
                    <a:pt x="55" y="11"/>
                    <a:pt x="40" y="11"/>
                  </a:cubicBezTo>
                  <a:cubicBezTo>
                    <a:pt x="24" y="11"/>
                    <a:pt x="7" y="7"/>
                    <a:pt x="0" y="0"/>
                  </a:cubicBezTo>
                  <a:cubicBezTo>
                    <a:pt x="0" y="11"/>
                    <a:pt x="0" y="11"/>
                    <a:pt x="0" y="11"/>
                  </a:cubicBezTo>
                  <a:cubicBezTo>
                    <a:pt x="0" y="18"/>
                    <a:pt x="22" y="27"/>
                    <a:pt x="48" y="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54" name="Freeform 21">
              <a:extLst>
                <a:ext uri="{FF2B5EF4-FFF2-40B4-BE49-F238E27FC236}">
                  <a16:creationId xmlns:a16="http://schemas.microsoft.com/office/drawing/2014/main" id="{28A001D1-6616-4C73-8431-7F27C20AEC63}"/>
                </a:ext>
              </a:extLst>
            </p:cNvPr>
            <p:cNvSpPr>
              <a:spLocks/>
            </p:cNvSpPr>
            <p:nvPr/>
          </p:nvSpPr>
          <p:spPr bwMode="auto">
            <a:xfrm>
              <a:off x="1729" y="1346"/>
              <a:ext cx="147" cy="59"/>
            </a:xfrm>
            <a:custGeom>
              <a:avLst/>
              <a:gdLst>
                <a:gd name="T0" fmla="*/ 40 w 80"/>
                <a:gd name="T1" fmla="*/ 32 h 32"/>
                <a:gd name="T2" fmla="*/ 80 w 80"/>
                <a:gd name="T3" fmla="*/ 22 h 32"/>
                <a:gd name="T4" fmla="*/ 80 w 80"/>
                <a:gd name="T5" fmla="*/ 18 h 32"/>
                <a:gd name="T6" fmla="*/ 40 w 80"/>
                <a:gd name="T7" fmla="*/ 0 h 32"/>
                <a:gd name="T8" fmla="*/ 0 w 80"/>
                <a:gd name="T9" fmla="*/ 18 h 32"/>
                <a:gd name="T10" fmla="*/ 40 w 80"/>
                <a:gd name="T11" fmla="*/ 32 h 32"/>
              </a:gdLst>
              <a:ahLst/>
              <a:cxnLst>
                <a:cxn ang="0">
                  <a:pos x="T0" y="T1"/>
                </a:cxn>
                <a:cxn ang="0">
                  <a:pos x="T2" y="T3"/>
                </a:cxn>
                <a:cxn ang="0">
                  <a:pos x="T4" y="T5"/>
                </a:cxn>
                <a:cxn ang="0">
                  <a:pos x="T6" y="T7"/>
                </a:cxn>
                <a:cxn ang="0">
                  <a:pos x="T8" y="T9"/>
                </a:cxn>
                <a:cxn ang="0">
                  <a:pos x="T10" y="T11"/>
                </a:cxn>
              </a:cxnLst>
              <a:rect l="0" t="0" r="r" b="b"/>
              <a:pathLst>
                <a:path w="80" h="32">
                  <a:moveTo>
                    <a:pt x="40" y="32"/>
                  </a:moveTo>
                  <a:cubicBezTo>
                    <a:pt x="58" y="32"/>
                    <a:pt x="74" y="27"/>
                    <a:pt x="80" y="22"/>
                  </a:cubicBezTo>
                  <a:cubicBezTo>
                    <a:pt x="80" y="18"/>
                    <a:pt x="80" y="18"/>
                    <a:pt x="80" y="18"/>
                  </a:cubicBezTo>
                  <a:cubicBezTo>
                    <a:pt x="80" y="8"/>
                    <a:pt x="62" y="0"/>
                    <a:pt x="40" y="0"/>
                  </a:cubicBezTo>
                  <a:cubicBezTo>
                    <a:pt x="18" y="0"/>
                    <a:pt x="0" y="8"/>
                    <a:pt x="0" y="18"/>
                  </a:cubicBezTo>
                  <a:cubicBezTo>
                    <a:pt x="0" y="24"/>
                    <a:pt x="18" y="32"/>
                    <a:pt x="40" y="3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55" name="Freeform 22">
              <a:extLst>
                <a:ext uri="{FF2B5EF4-FFF2-40B4-BE49-F238E27FC236}">
                  <a16:creationId xmlns:a16="http://schemas.microsoft.com/office/drawing/2014/main" id="{52F98D26-7EF8-4C42-A269-3311F7E3A6FB}"/>
                </a:ext>
              </a:extLst>
            </p:cNvPr>
            <p:cNvSpPr>
              <a:spLocks/>
            </p:cNvSpPr>
            <p:nvPr/>
          </p:nvSpPr>
          <p:spPr bwMode="auto">
            <a:xfrm>
              <a:off x="1729" y="1458"/>
              <a:ext cx="84" cy="51"/>
            </a:xfrm>
            <a:custGeom>
              <a:avLst/>
              <a:gdLst>
                <a:gd name="T0" fmla="*/ 40 w 46"/>
                <a:gd name="T1" fmla="*/ 11 h 28"/>
                <a:gd name="T2" fmla="*/ 0 w 46"/>
                <a:gd name="T3" fmla="*/ 0 h 28"/>
                <a:gd name="T4" fmla="*/ 0 w 46"/>
                <a:gd name="T5" fmla="*/ 9 h 28"/>
                <a:gd name="T6" fmla="*/ 46 w 46"/>
                <a:gd name="T7" fmla="*/ 27 h 28"/>
                <a:gd name="T8" fmla="*/ 40 w 46"/>
                <a:gd name="T9" fmla="*/ 11 h 28"/>
                <a:gd name="T10" fmla="*/ 40 w 46"/>
                <a:gd name="T11" fmla="*/ 11 h 28"/>
              </a:gdLst>
              <a:ahLst/>
              <a:cxnLst>
                <a:cxn ang="0">
                  <a:pos x="T0" y="T1"/>
                </a:cxn>
                <a:cxn ang="0">
                  <a:pos x="T2" y="T3"/>
                </a:cxn>
                <a:cxn ang="0">
                  <a:pos x="T4" y="T5"/>
                </a:cxn>
                <a:cxn ang="0">
                  <a:pos x="T6" y="T7"/>
                </a:cxn>
                <a:cxn ang="0">
                  <a:pos x="T8" y="T9"/>
                </a:cxn>
                <a:cxn ang="0">
                  <a:pos x="T10" y="T11"/>
                </a:cxn>
              </a:cxnLst>
              <a:rect l="0" t="0" r="r" b="b"/>
              <a:pathLst>
                <a:path w="46" h="28">
                  <a:moveTo>
                    <a:pt x="40" y="11"/>
                  </a:moveTo>
                  <a:cubicBezTo>
                    <a:pt x="24" y="11"/>
                    <a:pt x="7" y="7"/>
                    <a:pt x="0" y="0"/>
                  </a:cubicBezTo>
                  <a:cubicBezTo>
                    <a:pt x="0" y="9"/>
                    <a:pt x="0" y="9"/>
                    <a:pt x="0" y="9"/>
                  </a:cubicBezTo>
                  <a:cubicBezTo>
                    <a:pt x="0" y="20"/>
                    <a:pt x="21" y="28"/>
                    <a:pt x="46" y="27"/>
                  </a:cubicBezTo>
                  <a:cubicBezTo>
                    <a:pt x="43" y="22"/>
                    <a:pt x="40" y="17"/>
                    <a:pt x="40" y="11"/>
                  </a:cubicBezTo>
                  <a:cubicBezTo>
                    <a:pt x="40" y="11"/>
                    <a:pt x="40" y="11"/>
                    <a:pt x="40" y="1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grpSp>
      <p:sp>
        <p:nvSpPr>
          <p:cNvPr id="3" name="Rectangle 2">
            <a:extLst>
              <a:ext uri="{FF2B5EF4-FFF2-40B4-BE49-F238E27FC236}">
                <a16:creationId xmlns:a16="http://schemas.microsoft.com/office/drawing/2014/main" id="{BD4F727D-F15A-41C6-9112-B71F6E4E6C86}"/>
              </a:ext>
            </a:extLst>
          </p:cNvPr>
          <p:cNvSpPr/>
          <p:nvPr/>
        </p:nvSpPr>
        <p:spPr bwMode="auto">
          <a:xfrm>
            <a:off x="779856" y="1501635"/>
            <a:ext cx="1643830" cy="550731"/>
          </a:xfrm>
          <a:prstGeom prst="rect">
            <a:avLst/>
          </a:prstGeom>
          <a:solidFill>
            <a:schemeClr val="accent3"/>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1"/>
                </a:solidFill>
                <a:latin typeface="Avenir Next LT Pro" panose="020B0504020202020204" pitchFamily="34" charset="0"/>
              </a:rPr>
              <a:t>STEP 1:</a:t>
            </a:r>
            <a:br>
              <a:rPr lang="en-US" sz="1200" b="1" dirty="0">
                <a:solidFill>
                  <a:schemeClr val="accent1"/>
                </a:solidFill>
                <a:latin typeface="Avenir Next LT Pro" panose="020B0504020202020204" pitchFamily="34" charset="0"/>
              </a:rPr>
            </a:br>
            <a:r>
              <a:rPr lang="en-US" sz="1100" dirty="0">
                <a:solidFill>
                  <a:schemeClr val="bg1"/>
                </a:solidFill>
                <a:latin typeface="Avenir Next LT Pro" panose="020B0504020202020204" pitchFamily="34" charset="0"/>
              </a:rPr>
              <a:t>Assess Current Talent</a:t>
            </a:r>
          </a:p>
        </p:txBody>
      </p:sp>
      <p:sp>
        <p:nvSpPr>
          <p:cNvPr id="4" name="Rectangle 3">
            <a:extLst>
              <a:ext uri="{FF2B5EF4-FFF2-40B4-BE49-F238E27FC236}">
                <a16:creationId xmlns:a16="http://schemas.microsoft.com/office/drawing/2014/main" id="{B031413B-892B-4657-9DD3-C709F3909106}"/>
              </a:ext>
            </a:extLst>
          </p:cNvPr>
          <p:cNvSpPr/>
          <p:nvPr/>
        </p:nvSpPr>
        <p:spPr bwMode="auto">
          <a:xfrm>
            <a:off x="229125" y="1501634"/>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Avenir Next LT Pro" panose="020B0504020202020204" pitchFamily="34" charset="0"/>
            </a:endParaRPr>
          </a:p>
        </p:txBody>
      </p:sp>
      <p:grpSp>
        <p:nvGrpSpPr>
          <p:cNvPr id="19" name="Group 18">
            <a:extLst>
              <a:ext uri="{FF2B5EF4-FFF2-40B4-BE49-F238E27FC236}">
                <a16:creationId xmlns:a16="http://schemas.microsoft.com/office/drawing/2014/main" id="{B501A843-E029-4A84-87A9-7EACA405F302}"/>
              </a:ext>
            </a:extLst>
          </p:cNvPr>
          <p:cNvGrpSpPr/>
          <p:nvPr/>
        </p:nvGrpSpPr>
        <p:grpSpPr>
          <a:xfrm>
            <a:off x="229125" y="3618330"/>
            <a:ext cx="2194560" cy="2681884"/>
            <a:chOff x="263056" y="3968192"/>
            <a:chExt cx="2194560" cy="2124000"/>
          </a:xfrm>
        </p:grpSpPr>
        <p:sp>
          <p:nvSpPr>
            <p:cNvPr id="36" name="Rectangle: Rounded Corners 35">
              <a:extLst>
                <a:ext uri="{FF2B5EF4-FFF2-40B4-BE49-F238E27FC236}">
                  <a16:creationId xmlns:a16="http://schemas.microsoft.com/office/drawing/2014/main" id="{762F9779-61B3-4EBC-8C83-8A17A477C3BA}"/>
                </a:ext>
              </a:extLst>
            </p:cNvPr>
            <p:cNvSpPr/>
            <p:nvPr/>
          </p:nvSpPr>
          <p:spPr>
            <a:xfrm>
              <a:off x="263056" y="3968192"/>
              <a:ext cx="2194560" cy="2124000"/>
            </a:xfrm>
            <a:prstGeom prst="roundRect">
              <a:avLst>
                <a:gd name="adj" fmla="val 2722"/>
              </a:avLst>
            </a:prstGeom>
            <a:solidFill>
              <a:schemeClr val="bg1"/>
            </a:solidFill>
            <a:ln>
              <a:noFill/>
            </a:ln>
            <a:effectLst>
              <a:outerShdw blurRad="127000" dist="38100" dir="5400000" algn="t" rotWithShape="0">
                <a:prstClr val="black">
                  <a:alpha val="20000"/>
                </a:prstClr>
              </a:outerShdw>
            </a:effectLst>
          </p:spPr>
          <p:txBody>
            <a:bodyPr vert="horz" lIns="36000" tIns="468000" rIns="36000" bIns="45720" rtlCol="0" anchor="ctr">
              <a:normAutofit/>
            </a:bodyPr>
            <a:lstStyle/>
            <a:p>
              <a:pPr algn="ctr">
                <a:lnSpc>
                  <a:spcPct val="90000"/>
                </a:lnSpc>
              </a:pPr>
              <a:endParaRPr lang="en-US" sz="800" dirty="0">
                <a:latin typeface="Avenir Next LT Pro" panose="020B0504020202020204" pitchFamily="34" charset="0"/>
                <a:cs typeface="Gotham Book" pitchFamily="2" charset="0"/>
              </a:endParaRPr>
            </a:p>
          </p:txBody>
        </p:sp>
        <p:sp>
          <p:nvSpPr>
            <p:cNvPr id="37" name="Rectangle: Rounded Corners 36">
              <a:extLst>
                <a:ext uri="{FF2B5EF4-FFF2-40B4-BE49-F238E27FC236}">
                  <a16:creationId xmlns:a16="http://schemas.microsoft.com/office/drawing/2014/main" id="{FABEDDFD-D583-4134-BBFB-4F9810896CB3}"/>
                </a:ext>
              </a:extLst>
            </p:cNvPr>
            <p:cNvSpPr/>
            <p:nvPr/>
          </p:nvSpPr>
          <p:spPr>
            <a:xfrm>
              <a:off x="442294" y="4401429"/>
              <a:ext cx="1836086" cy="1340642"/>
            </a:xfrm>
            <a:prstGeom prst="roundRect">
              <a:avLst>
                <a:gd name="adj" fmla="val 0"/>
              </a:avLst>
            </a:prstGeom>
            <a:noFill/>
            <a:ln>
              <a:noFill/>
            </a:ln>
            <a:effectLst/>
          </p:spPr>
          <p:txBody>
            <a:bodyPr vert="horz" wrap="square" lIns="0" tIns="0" rIns="0" bIns="0" rtlCol="0" anchor="t">
              <a:spAutoFit/>
            </a:bodyPr>
            <a:lstStyle/>
            <a:p>
              <a:pPr marL="171450" indent="-171450">
                <a:buClr>
                  <a:schemeClr val="accent1"/>
                </a:buClr>
                <a:buFont typeface="Calibri" panose="020F0502020204030204" pitchFamily="34" charset="0"/>
                <a:buChar char="›"/>
              </a:pPr>
              <a:r>
                <a:rPr lang="en-US" sz="1000" dirty="0">
                  <a:solidFill>
                    <a:schemeClr val="tx1"/>
                  </a:solidFill>
                  <a:latin typeface="Avenir Next LT Pro" panose="020B0504020202020204" pitchFamily="34" charset="0"/>
                </a:rPr>
                <a:t>Align with client leadership on most essential competencies for success in selling roles</a:t>
              </a:r>
            </a:p>
            <a:p>
              <a:pPr marL="171450" indent="-171450">
                <a:buClr>
                  <a:schemeClr val="accent1"/>
                </a:buClr>
                <a:buFont typeface="Calibri" panose="020F0502020204030204" pitchFamily="34" charset="0"/>
                <a:buChar char="›"/>
              </a:pPr>
              <a:r>
                <a:rPr lang="en-US" sz="1000" dirty="0">
                  <a:solidFill>
                    <a:schemeClr val="tx1"/>
                  </a:solidFill>
                  <a:latin typeface="Avenir Next LT Pro" panose="020B0504020202020204" pitchFamily="34" charset="0"/>
                </a:rPr>
                <a:t>Assess all sellers against those competencies</a:t>
              </a:r>
            </a:p>
            <a:p>
              <a:pPr marL="171450" indent="-171450">
                <a:buClr>
                  <a:schemeClr val="accent1"/>
                </a:buClr>
                <a:buFont typeface="Calibri" panose="020F0502020204030204" pitchFamily="34" charset="0"/>
                <a:buChar char="›"/>
              </a:pPr>
              <a:r>
                <a:rPr lang="en-US" sz="1000" dirty="0">
                  <a:solidFill>
                    <a:schemeClr val="tx1"/>
                  </a:solidFill>
                  <a:latin typeface="Avenir Next LT Pro" panose="020B0504020202020204" pitchFamily="34" charset="0"/>
                </a:rPr>
                <a:t>Determine areas of greatest universal enablement needs while also developing a view on the greatest enablement needs by individual.</a:t>
              </a:r>
            </a:p>
          </p:txBody>
        </p:sp>
        <p:sp>
          <p:nvSpPr>
            <p:cNvPr id="38" name="Rectangle: Top Corners Rounded 37">
              <a:extLst>
                <a:ext uri="{FF2B5EF4-FFF2-40B4-BE49-F238E27FC236}">
                  <a16:creationId xmlns:a16="http://schemas.microsoft.com/office/drawing/2014/main" id="{D10141F8-16C0-47D1-93A5-5336282A5E4B}"/>
                </a:ext>
              </a:extLst>
            </p:cNvPr>
            <p:cNvSpPr/>
            <p:nvPr/>
          </p:nvSpPr>
          <p:spPr>
            <a:xfrm>
              <a:off x="263056" y="3968192"/>
              <a:ext cx="2194560" cy="300075"/>
            </a:xfrm>
            <a:prstGeom prst="round2SameRect">
              <a:avLst/>
            </a:prstGeom>
            <a:solidFill>
              <a:schemeClr val="accent1"/>
            </a:solidFill>
            <a:ln>
              <a:noFill/>
            </a:ln>
            <a:effectLst/>
          </p:spPr>
          <p:txBody>
            <a:bodyPr vert="horz" lIns="0" tIns="0" rIns="0" bIns="0" rtlCol="0" anchor="ctr">
              <a:noAutofit/>
            </a:bodyPr>
            <a:lstStyle/>
            <a:p>
              <a:pPr algn="ctr">
                <a:lnSpc>
                  <a:spcPct val="90000"/>
                </a:lnSpc>
              </a:pPr>
              <a:r>
                <a:rPr lang="en-US" sz="1200" b="1" dirty="0">
                  <a:solidFill>
                    <a:schemeClr val="bg1"/>
                  </a:solidFill>
                  <a:latin typeface="Avenir Next LT Pro" panose="020B0504020202020204" pitchFamily="34" charset="0"/>
                  <a:cs typeface="Gotham Book" pitchFamily="2" charset="0"/>
                </a:rPr>
                <a:t>Description:</a:t>
              </a:r>
            </a:p>
          </p:txBody>
        </p:sp>
      </p:grpSp>
      <p:grpSp>
        <p:nvGrpSpPr>
          <p:cNvPr id="39" name="Group 4">
            <a:extLst>
              <a:ext uri="{FF2B5EF4-FFF2-40B4-BE49-F238E27FC236}">
                <a16:creationId xmlns:a16="http://schemas.microsoft.com/office/drawing/2014/main" id="{465F978B-78F9-49E2-A0F5-5F3ABCB2CA02}"/>
              </a:ext>
            </a:extLst>
          </p:cNvPr>
          <p:cNvGrpSpPr>
            <a:grpSpLocks noChangeAspect="1"/>
          </p:cNvGrpSpPr>
          <p:nvPr/>
        </p:nvGrpSpPr>
        <p:grpSpPr bwMode="auto">
          <a:xfrm>
            <a:off x="350244" y="1638899"/>
            <a:ext cx="307975" cy="269875"/>
            <a:chOff x="242" y="1347"/>
            <a:chExt cx="194" cy="170"/>
          </a:xfrm>
          <a:solidFill>
            <a:schemeClr val="accent1"/>
          </a:solidFill>
        </p:grpSpPr>
        <p:sp>
          <p:nvSpPr>
            <p:cNvPr id="40" name="Freeform 5">
              <a:extLst>
                <a:ext uri="{FF2B5EF4-FFF2-40B4-BE49-F238E27FC236}">
                  <a16:creationId xmlns:a16="http://schemas.microsoft.com/office/drawing/2014/main" id="{15A7F918-0600-4984-A306-C2CBA05C2055}"/>
                </a:ext>
              </a:extLst>
            </p:cNvPr>
            <p:cNvSpPr>
              <a:spLocks/>
            </p:cNvSpPr>
            <p:nvPr/>
          </p:nvSpPr>
          <p:spPr bwMode="auto">
            <a:xfrm>
              <a:off x="244" y="1347"/>
              <a:ext cx="47" cy="32"/>
            </a:xfrm>
            <a:custGeom>
              <a:avLst/>
              <a:gdLst>
                <a:gd name="T0" fmla="*/ 19 w 23"/>
                <a:gd name="T1" fmla="*/ 16 h 16"/>
                <a:gd name="T2" fmla="*/ 23 w 23"/>
                <a:gd name="T3" fmla="*/ 0 h 16"/>
                <a:gd name="T4" fmla="*/ 9 w 23"/>
                <a:gd name="T5" fmla="*/ 0 h 16"/>
                <a:gd name="T6" fmla="*/ 7 w 23"/>
                <a:gd name="T7" fmla="*/ 1 h 16"/>
                <a:gd name="T8" fmla="*/ 0 w 23"/>
                <a:gd name="T9" fmla="*/ 16 h 16"/>
                <a:gd name="T10" fmla="*/ 19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19" y="16"/>
                  </a:moveTo>
                  <a:cubicBezTo>
                    <a:pt x="23" y="0"/>
                    <a:pt x="23" y="0"/>
                    <a:pt x="23" y="0"/>
                  </a:cubicBezTo>
                  <a:cubicBezTo>
                    <a:pt x="9" y="0"/>
                    <a:pt x="9" y="0"/>
                    <a:pt x="9" y="0"/>
                  </a:cubicBezTo>
                  <a:cubicBezTo>
                    <a:pt x="8" y="0"/>
                    <a:pt x="8" y="0"/>
                    <a:pt x="7" y="1"/>
                  </a:cubicBezTo>
                  <a:cubicBezTo>
                    <a:pt x="0" y="16"/>
                    <a:pt x="0" y="16"/>
                    <a:pt x="0"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1" name="Freeform 6">
              <a:extLst>
                <a:ext uri="{FF2B5EF4-FFF2-40B4-BE49-F238E27FC236}">
                  <a16:creationId xmlns:a16="http://schemas.microsoft.com/office/drawing/2014/main" id="{62471F04-6B13-46E0-A195-9ECFFCC39F9D}"/>
                </a:ext>
              </a:extLst>
            </p:cNvPr>
            <p:cNvSpPr>
              <a:spLocks/>
            </p:cNvSpPr>
            <p:nvPr/>
          </p:nvSpPr>
          <p:spPr bwMode="auto">
            <a:xfrm>
              <a:off x="293" y="1347"/>
              <a:ext cx="38" cy="32"/>
            </a:xfrm>
            <a:custGeom>
              <a:avLst/>
              <a:gdLst>
                <a:gd name="T0" fmla="*/ 38 w 38"/>
                <a:gd name="T1" fmla="*/ 32 h 32"/>
                <a:gd name="T2" fmla="*/ 38 w 38"/>
                <a:gd name="T3" fmla="*/ 0 h 32"/>
                <a:gd name="T4" fmla="*/ 8 w 38"/>
                <a:gd name="T5" fmla="*/ 0 h 32"/>
                <a:gd name="T6" fmla="*/ 0 w 38"/>
                <a:gd name="T7" fmla="*/ 32 h 32"/>
                <a:gd name="T8" fmla="*/ 38 w 38"/>
                <a:gd name="T9" fmla="*/ 32 h 32"/>
              </a:gdLst>
              <a:ahLst/>
              <a:cxnLst>
                <a:cxn ang="0">
                  <a:pos x="T0" y="T1"/>
                </a:cxn>
                <a:cxn ang="0">
                  <a:pos x="T2" y="T3"/>
                </a:cxn>
                <a:cxn ang="0">
                  <a:pos x="T4" y="T5"/>
                </a:cxn>
                <a:cxn ang="0">
                  <a:pos x="T6" y="T7"/>
                </a:cxn>
                <a:cxn ang="0">
                  <a:pos x="T8" y="T9"/>
                </a:cxn>
              </a:cxnLst>
              <a:rect l="0" t="0" r="r" b="b"/>
              <a:pathLst>
                <a:path w="38" h="32">
                  <a:moveTo>
                    <a:pt x="38" y="32"/>
                  </a:moveTo>
                  <a:lnTo>
                    <a:pt x="38" y="0"/>
                  </a:lnTo>
                  <a:lnTo>
                    <a:pt x="8" y="0"/>
                  </a:lnTo>
                  <a:lnTo>
                    <a:pt x="0" y="32"/>
                  </a:lnTo>
                  <a:lnTo>
                    <a:pt x="3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2" name="Freeform 7">
              <a:extLst>
                <a:ext uri="{FF2B5EF4-FFF2-40B4-BE49-F238E27FC236}">
                  <a16:creationId xmlns:a16="http://schemas.microsoft.com/office/drawing/2014/main" id="{AA9293E5-B642-4857-AFDA-D67E2185DB63}"/>
                </a:ext>
              </a:extLst>
            </p:cNvPr>
            <p:cNvSpPr>
              <a:spLocks/>
            </p:cNvSpPr>
            <p:nvPr/>
          </p:nvSpPr>
          <p:spPr bwMode="auto">
            <a:xfrm>
              <a:off x="339" y="1347"/>
              <a:ext cx="47" cy="32"/>
            </a:xfrm>
            <a:custGeom>
              <a:avLst/>
              <a:gdLst>
                <a:gd name="T0" fmla="*/ 38 w 47"/>
                <a:gd name="T1" fmla="*/ 0 h 32"/>
                <a:gd name="T2" fmla="*/ 0 w 47"/>
                <a:gd name="T3" fmla="*/ 0 h 32"/>
                <a:gd name="T4" fmla="*/ 0 w 47"/>
                <a:gd name="T5" fmla="*/ 32 h 32"/>
                <a:gd name="T6" fmla="*/ 47 w 47"/>
                <a:gd name="T7" fmla="*/ 32 h 32"/>
                <a:gd name="T8" fmla="*/ 38 w 47"/>
                <a:gd name="T9" fmla="*/ 0 h 32"/>
              </a:gdLst>
              <a:ahLst/>
              <a:cxnLst>
                <a:cxn ang="0">
                  <a:pos x="T0" y="T1"/>
                </a:cxn>
                <a:cxn ang="0">
                  <a:pos x="T2" y="T3"/>
                </a:cxn>
                <a:cxn ang="0">
                  <a:pos x="T4" y="T5"/>
                </a:cxn>
                <a:cxn ang="0">
                  <a:pos x="T6" y="T7"/>
                </a:cxn>
                <a:cxn ang="0">
                  <a:pos x="T8" y="T9"/>
                </a:cxn>
              </a:cxnLst>
              <a:rect l="0" t="0" r="r" b="b"/>
              <a:pathLst>
                <a:path w="47" h="32">
                  <a:moveTo>
                    <a:pt x="38" y="0"/>
                  </a:moveTo>
                  <a:lnTo>
                    <a:pt x="0" y="0"/>
                  </a:lnTo>
                  <a:lnTo>
                    <a:pt x="0" y="32"/>
                  </a:lnTo>
                  <a:lnTo>
                    <a:pt x="47" y="3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3" name="Freeform 8">
              <a:extLst>
                <a:ext uri="{FF2B5EF4-FFF2-40B4-BE49-F238E27FC236}">
                  <a16:creationId xmlns:a16="http://schemas.microsoft.com/office/drawing/2014/main" id="{1B10772B-151B-4E01-ACFC-17BB98AFDC24}"/>
                </a:ext>
              </a:extLst>
            </p:cNvPr>
            <p:cNvSpPr>
              <a:spLocks/>
            </p:cNvSpPr>
            <p:nvPr/>
          </p:nvSpPr>
          <p:spPr bwMode="auto">
            <a:xfrm>
              <a:off x="388" y="1347"/>
              <a:ext cx="46" cy="32"/>
            </a:xfrm>
            <a:custGeom>
              <a:avLst/>
              <a:gdLst>
                <a:gd name="T0" fmla="*/ 4 w 23"/>
                <a:gd name="T1" fmla="*/ 16 h 16"/>
                <a:gd name="T2" fmla="*/ 23 w 23"/>
                <a:gd name="T3" fmla="*/ 16 h 16"/>
                <a:gd name="T4" fmla="*/ 16 w 23"/>
                <a:gd name="T5" fmla="*/ 1 h 16"/>
                <a:gd name="T6" fmla="*/ 14 w 23"/>
                <a:gd name="T7" fmla="*/ 0 h 16"/>
                <a:gd name="T8" fmla="*/ 0 w 23"/>
                <a:gd name="T9" fmla="*/ 0 h 16"/>
                <a:gd name="T10" fmla="*/ 4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4" y="16"/>
                  </a:moveTo>
                  <a:cubicBezTo>
                    <a:pt x="23" y="16"/>
                    <a:pt x="23" y="16"/>
                    <a:pt x="23" y="16"/>
                  </a:cubicBezTo>
                  <a:cubicBezTo>
                    <a:pt x="16" y="1"/>
                    <a:pt x="16" y="1"/>
                    <a:pt x="16" y="1"/>
                  </a:cubicBezTo>
                  <a:cubicBezTo>
                    <a:pt x="15" y="0"/>
                    <a:pt x="15" y="0"/>
                    <a:pt x="14" y="0"/>
                  </a:cubicBezTo>
                  <a:cubicBezTo>
                    <a:pt x="0" y="0"/>
                    <a:pt x="0" y="0"/>
                    <a:pt x="0" y="0"/>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4" name="Freeform 9">
              <a:extLst>
                <a:ext uri="{FF2B5EF4-FFF2-40B4-BE49-F238E27FC236}">
                  <a16:creationId xmlns:a16="http://schemas.microsoft.com/office/drawing/2014/main" id="{E4194EDC-3BD8-4435-8883-79E2028E3DAF}"/>
                </a:ext>
              </a:extLst>
            </p:cNvPr>
            <p:cNvSpPr>
              <a:spLocks/>
            </p:cNvSpPr>
            <p:nvPr/>
          </p:nvSpPr>
          <p:spPr bwMode="auto">
            <a:xfrm>
              <a:off x="339" y="1387"/>
              <a:ext cx="49" cy="47"/>
            </a:xfrm>
            <a:custGeom>
              <a:avLst/>
              <a:gdLst>
                <a:gd name="T0" fmla="*/ 24 w 24"/>
                <a:gd name="T1" fmla="*/ 0 h 23"/>
                <a:gd name="T2" fmla="*/ 0 w 24"/>
                <a:gd name="T3" fmla="*/ 0 h 23"/>
                <a:gd name="T4" fmla="*/ 0 w 24"/>
                <a:gd name="T5" fmla="*/ 17 h 23"/>
                <a:gd name="T6" fmla="*/ 24 w 24"/>
                <a:gd name="T7" fmla="*/ 15 h 23"/>
                <a:gd name="T8" fmla="*/ 24 w 24"/>
                <a:gd name="T9" fmla="*/ 0 h 23"/>
              </a:gdLst>
              <a:ahLst/>
              <a:cxnLst>
                <a:cxn ang="0">
                  <a:pos x="T0" y="T1"/>
                </a:cxn>
                <a:cxn ang="0">
                  <a:pos x="T2" y="T3"/>
                </a:cxn>
                <a:cxn ang="0">
                  <a:pos x="T4" y="T5"/>
                </a:cxn>
                <a:cxn ang="0">
                  <a:pos x="T6" y="T7"/>
                </a:cxn>
                <a:cxn ang="0">
                  <a:pos x="T8" y="T9"/>
                </a:cxn>
              </a:cxnLst>
              <a:rect l="0" t="0" r="r" b="b"/>
              <a:pathLst>
                <a:path w="24" h="23">
                  <a:moveTo>
                    <a:pt x="24" y="0"/>
                  </a:moveTo>
                  <a:cubicBezTo>
                    <a:pt x="0" y="0"/>
                    <a:pt x="0" y="0"/>
                    <a:pt x="0" y="0"/>
                  </a:cubicBezTo>
                  <a:cubicBezTo>
                    <a:pt x="0" y="17"/>
                    <a:pt x="0" y="17"/>
                    <a:pt x="0" y="17"/>
                  </a:cubicBezTo>
                  <a:cubicBezTo>
                    <a:pt x="4" y="20"/>
                    <a:pt x="15" y="23"/>
                    <a:pt x="24" y="15"/>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5" name="Freeform 10">
              <a:extLst>
                <a:ext uri="{FF2B5EF4-FFF2-40B4-BE49-F238E27FC236}">
                  <a16:creationId xmlns:a16="http://schemas.microsoft.com/office/drawing/2014/main" id="{3CA5D22A-4FAD-4241-8E77-EDFA59BBC21D}"/>
                </a:ext>
              </a:extLst>
            </p:cNvPr>
            <p:cNvSpPr>
              <a:spLocks/>
            </p:cNvSpPr>
            <p:nvPr/>
          </p:nvSpPr>
          <p:spPr bwMode="auto">
            <a:xfrm>
              <a:off x="242" y="1387"/>
              <a:ext cx="40" cy="39"/>
            </a:xfrm>
            <a:custGeom>
              <a:avLst/>
              <a:gdLst>
                <a:gd name="T0" fmla="*/ 20 w 20"/>
                <a:gd name="T1" fmla="*/ 0 h 19"/>
                <a:gd name="T2" fmla="*/ 0 w 20"/>
                <a:gd name="T3" fmla="*/ 0 h 19"/>
                <a:gd name="T4" fmla="*/ 0 w 20"/>
                <a:gd name="T5" fmla="*/ 2 h 19"/>
                <a:gd name="T6" fmla="*/ 20 w 20"/>
                <a:gd name="T7" fmla="*/ 14 h 19"/>
                <a:gd name="T8" fmla="*/ 20 w 20"/>
                <a:gd name="T9" fmla="*/ 0 h 19"/>
              </a:gdLst>
              <a:ahLst/>
              <a:cxnLst>
                <a:cxn ang="0">
                  <a:pos x="T0" y="T1"/>
                </a:cxn>
                <a:cxn ang="0">
                  <a:pos x="T2" y="T3"/>
                </a:cxn>
                <a:cxn ang="0">
                  <a:pos x="T4" y="T5"/>
                </a:cxn>
                <a:cxn ang="0">
                  <a:pos x="T6" y="T7"/>
                </a:cxn>
                <a:cxn ang="0">
                  <a:pos x="T8" y="T9"/>
                </a:cxn>
              </a:cxnLst>
              <a:rect l="0" t="0" r="r" b="b"/>
              <a:pathLst>
                <a:path w="20" h="19">
                  <a:moveTo>
                    <a:pt x="20" y="0"/>
                  </a:moveTo>
                  <a:cubicBezTo>
                    <a:pt x="0" y="0"/>
                    <a:pt x="0" y="0"/>
                    <a:pt x="0" y="0"/>
                  </a:cubicBezTo>
                  <a:cubicBezTo>
                    <a:pt x="0" y="2"/>
                    <a:pt x="0" y="2"/>
                    <a:pt x="0" y="2"/>
                  </a:cubicBezTo>
                  <a:cubicBezTo>
                    <a:pt x="0" y="12"/>
                    <a:pt x="11" y="19"/>
                    <a:pt x="20" y="14"/>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6" name="Freeform 11">
              <a:extLst>
                <a:ext uri="{FF2B5EF4-FFF2-40B4-BE49-F238E27FC236}">
                  <a16:creationId xmlns:a16="http://schemas.microsoft.com/office/drawing/2014/main" id="{A5E7257A-2C71-4104-A918-F85A174F7C3F}"/>
                </a:ext>
              </a:extLst>
            </p:cNvPr>
            <p:cNvSpPr>
              <a:spLocks/>
            </p:cNvSpPr>
            <p:nvPr/>
          </p:nvSpPr>
          <p:spPr bwMode="auto">
            <a:xfrm>
              <a:off x="396" y="1387"/>
              <a:ext cx="40" cy="39"/>
            </a:xfrm>
            <a:custGeom>
              <a:avLst/>
              <a:gdLst>
                <a:gd name="T0" fmla="*/ 0 w 20"/>
                <a:gd name="T1" fmla="*/ 0 h 19"/>
                <a:gd name="T2" fmla="*/ 0 w 20"/>
                <a:gd name="T3" fmla="*/ 14 h 19"/>
                <a:gd name="T4" fmla="*/ 20 w 20"/>
                <a:gd name="T5" fmla="*/ 2 h 19"/>
                <a:gd name="T6" fmla="*/ 20 w 20"/>
                <a:gd name="T7" fmla="*/ 0 h 19"/>
                <a:gd name="T8" fmla="*/ 0 w 20"/>
                <a:gd name="T9" fmla="*/ 0 h 19"/>
              </a:gdLst>
              <a:ahLst/>
              <a:cxnLst>
                <a:cxn ang="0">
                  <a:pos x="T0" y="T1"/>
                </a:cxn>
                <a:cxn ang="0">
                  <a:pos x="T2" y="T3"/>
                </a:cxn>
                <a:cxn ang="0">
                  <a:pos x="T4" y="T5"/>
                </a:cxn>
                <a:cxn ang="0">
                  <a:pos x="T6" y="T7"/>
                </a:cxn>
                <a:cxn ang="0">
                  <a:pos x="T8" y="T9"/>
                </a:cxn>
              </a:cxnLst>
              <a:rect l="0" t="0" r="r" b="b"/>
              <a:pathLst>
                <a:path w="20" h="19">
                  <a:moveTo>
                    <a:pt x="0" y="0"/>
                  </a:moveTo>
                  <a:cubicBezTo>
                    <a:pt x="0" y="14"/>
                    <a:pt x="0" y="14"/>
                    <a:pt x="0" y="14"/>
                  </a:cubicBezTo>
                  <a:cubicBezTo>
                    <a:pt x="8" y="19"/>
                    <a:pt x="20" y="13"/>
                    <a:pt x="20" y="2"/>
                  </a:cubicBezTo>
                  <a:cubicBezTo>
                    <a:pt x="20" y="0"/>
                    <a:pt x="20" y="0"/>
                    <a:pt x="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7" name="Freeform 12">
              <a:extLst>
                <a:ext uri="{FF2B5EF4-FFF2-40B4-BE49-F238E27FC236}">
                  <a16:creationId xmlns:a16="http://schemas.microsoft.com/office/drawing/2014/main" id="{CFA23BBB-CE90-426E-9572-D816CD9D1A89}"/>
                </a:ext>
              </a:extLst>
            </p:cNvPr>
            <p:cNvSpPr>
              <a:spLocks/>
            </p:cNvSpPr>
            <p:nvPr/>
          </p:nvSpPr>
          <p:spPr bwMode="auto">
            <a:xfrm>
              <a:off x="291" y="1387"/>
              <a:ext cx="40" cy="45"/>
            </a:xfrm>
            <a:custGeom>
              <a:avLst/>
              <a:gdLst>
                <a:gd name="T0" fmla="*/ 20 w 20"/>
                <a:gd name="T1" fmla="*/ 0 h 22"/>
                <a:gd name="T2" fmla="*/ 0 w 20"/>
                <a:gd name="T3" fmla="*/ 0 h 22"/>
                <a:gd name="T4" fmla="*/ 0 w 20"/>
                <a:gd name="T5" fmla="*/ 15 h 22"/>
                <a:gd name="T6" fmla="*/ 20 w 20"/>
                <a:gd name="T7" fmla="*/ 17 h 22"/>
                <a:gd name="T8" fmla="*/ 20 w 20"/>
                <a:gd name="T9" fmla="*/ 0 h 22"/>
              </a:gdLst>
              <a:ahLst/>
              <a:cxnLst>
                <a:cxn ang="0">
                  <a:pos x="T0" y="T1"/>
                </a:cxn>
                <a:cxn ang="0">
                  <a:pos x="T2" y="T3"/>
                </a:cxn>
                <a:cxn ang="0">
                  <a:pos x="T4" y="T5"/>
                </a:cxn>
                <a:cxn ang="0">
                  <a:pos x="T6" y="T7"/>
                </a:cxn>
                <a:cxn ang="0">
                  <a:pos x="T8" y="T9"/>
                </a:cxn>
              </a:cxnLst>
              <a:rect l="0" t="0" r="r" b="b"/>
              <a:pathLst>
                <a:path w="20" h="22">
                  <a:moveTo>
                    <a:pt x="20" y="0"/>
                  </a:moveTo>
                  <a:cubicBezTo>
                    <a:pt x="0" y="0"/>
                    <a:pt x="0" y="0"/>
                    <a:pt x="0" y="0"/>
                  </a:cubicBezTo>
                  <a:cubicBezTo>
                    <a:pt x="0" y="15"/>
                    <a:pt x="0" y="15"/>
                    <a:pt x="0" y="15"/>
                  </a:cubicBezTo>
                  <a:cubicBezTo>
                    <a:pt x="6" y="20"/>
                    <a:pt x="13" y="22"/>
                    <a:pt x="20" y="17"/>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8" name="Oval 13">
              <a:extLst>
                <a:ext uri="{FF2B5EF4-FFF2-40B4-BE49-F238E27FC236}">
                  <a16:creationId xmlns:a16="http://schemas.microsoft.com/office/drawing/2014/main" id="{471DB23D-D855-4675-85F9-C5E2EFD2CACE}"/>
                </a:ext>
              </a:extLst>
            </p:cNvPr>
            <p:cNvSpPr>
              <a:spLocks noChangeArrowheads="1"/>
            </p:cNvSpPr>
            <p:nvPr/>
          </p:nvSpPr>
          <p:spPr bwMode="auto">
            <a:xfrm>
              <a:off x="379" y="1476"/>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49" name="Freeform 14">
              <a:extLst>
                <a:ext uri="{FF2B5EF4-FFF2-40B4-BE49-F238E27FC236}">
                  <a16:creationId xmlns:a16="http://schemas.microsoft.com/office/drawing/2014/main" id="{F7D5B123-D7AF-4052-A7E0-1C797EABB5FB}"/>
                </a:ext>
              </a:extLst>
            </p:cNvPr>
            <p:cNvSpPr>
              <a:spLocks noEditPoints="1"/>
            </p:cNvSpPr>
            <p:nvPr/>
          </p:nvSpPr>
          <p:spPr bwMode="auto">
            <a:xfrm>
              <a:off x="258" y="1424"/>
              <a:ext cx="162" cy="93"/>
            </a:xfrm>
            <a:custGeom>
              <a:avLst/>
              <a:gdLst>
                <a:gd name="T0" fmla="*/ 67 w 80"/>
                <a:gd name="T1" fmla="*/ 0 h 46"/>
                <a:gd name="T2" fmla="*/ 38 w 80"/>
                <a:gd name="T3" fmla="*/ 2 h 46"/>
                <a:gd name="T4" fmla="*/ 13 w 80"/>
                <a:gd name="T5" fmla="*/ 0 h 46"/>
                <a:gd name="T6" fmla="*/ 0 w 80"/>
                <a:gd name="T7" fmla="*/ 1 h 46"/>
                <a:gd name="T8" fmla="*/ 0 w 80"/>
                <a:gd name="T9" fmla="*/ 44 h 46"/>
                <a:gd name="T10" fmla="*/ 2 w 80"/>
                <a:gd name="T11" fmla="*/ 46 h 46"/>
                <a:gd name="T12" fmla="*/ 78 w 80"/>
                <a:gd name="T13" fmla="*/ 46 h 46"/>
                <a:gd name="T14" fmla="*/ 80 w 80"/>
                <a:gd name="T15" fmla="*/ 44 h 46"/>
                <a:gd name="T16" fmla="*/ 80 w 80"/>
                <a:gd name="T17" fmla="*/ 1 h 46"/>
                <a:gd name="T18" fmla="*/ 67 w 80"/>
                <a:gd name="T19" fmla="*/ 0 h 46"/>
                <a:gd name="T20" fmla="*/ 40 w 80"/>
                <a:gd name="T21" fmla="*/ 28 h 46"/>
                <a:gd name="T22" fmla="*/ 38 w 80"/>
                <a:gd name="T23" fmla="*/ 30 h 46"/>
                <a:gd name="T24" fmla="*/ 14 w 80"/>
                <a:gd name="T25" fmla="*/ 30 h 46"/>
                <a:gd name="T26" fmla="*/ 12 w 80"/>
                <a:gd name="T27" fmla="*/ 28 h 46"/>
                <a:gd name="T28" fmla="*/ 12 w 80"/>
                <a:gd name="T29" fmla="*/ 12 h 46"/>
                <a:gd name="T30" fmla="*/ 14 w 80"/>
                <a:gd name="T31" fmla="*/ 10 h 46"/>
                <a:gd name="T32" fmla="*/ 38 w 80"/>
                <a:gd name="T33" fmla="*/ 10 h 46"/>
                <a:gd name="T34" fmla="*/ 40 w 80"/>
                <a:gd name="T35" fmla="*/ 12 h 46"/>
                <a:gd name="T36" fmla="*/ 40 w 80"/>
                <a:gd name="T37" fmla="*/ 28 h 46"/>
                <a:gd name="T38" fmla="*/ 68 w 80"/>
                <a:gd name="T39" fmla="*/ 40 h 46"/>
                <a:gd name="T40" fmla="*/ 66 w 80"/>
                <a:gd name="T41" fmla="*/ 42 h 46"/>
                <a:gd name="T42" fmla="*/ 54 w 80"/>
                <a:gd name="T43" fmla="*/ 42 h 46"/>
                <a:gd name="T44" fmla="*/ 52 w 80"/>
                <a:gd name="T45" fmla="*/ 40 h 46"/>
                <a:gd name="T46" fmla="*/ 52 w 80"/>
                <a:gd name="T47" fmla="*/ 12 h 46"/>
                <a:gd name="T48" fmla="*/ 54 w 80"/>
                <a:gd name="T49" fmla="*/ 10 h 46"/>
                <a:gd name="T50" fmla="*/ 66 w 80"/>
                <a:gd name="T51" fmla="*/ 10 h 46"/>
                <a:gd name="T52" fmla="*/ 68 w 80"/>
                <a:gd name="T53" fmla="*/ 12 h 46"/>
                <a:gd name="T54" fmla="*/ 68 w 80"/>
                <a:gd name="T55"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46">
                  <a:moveTo>
                    <a:pt x="67" y="0"/>
                  </a:moveTo>
                  <a:cubicBezTo>
                    <a:pt x="57" y="9"/>
                    <a:pt x="44" y="6"/>
                    <a:pt x="38" y="2"/>
                  </a:cubicBezTo>
                  <a:cubicBezTo>
                    <a:pt x="29" y="8"/>
                    <a:pt x="20" y="6"/>
                    <a:pt x="13" y="0"/>
                  </a:cubicBezTo>
                  <a:cubicBezTo>
                    <a:pt x="9" y="2"/>
                    <a:pt x="5" y="3"/>
                    <a:pt x="0" y="1"/>
                  </a:cubicBezTo>
                  <a:cubicBezTo>
                    <a:pt x="0" y="44"/>
                    <a:pt x="0" y="44"/>
                    <a:pt x="0" y="44"/>
                  </a:cubicBezTo>
                  <a:cubicBezTo>
                    <a:pt x="0" y="45"/>
                    <a:pt x="1" y="46"/>
                    <a:pt x="2" y="46"/>
                  </a:cubicBezTo>
                  <a:cubicBezTo>
                    <a:pt x="78" y="46"/>
                    <a:pt x="78" y="46"/>
                    <a:pt x="78" y="46"/>
                  </a:cubicBezTo>
                  <a:cubicBezTo>
                    <a:pt x="79" y="46"/>
                    <a:pt x="80" y="45"/>
                    <a:pt x="80" y="44"/>
                  </a:cubicBezTo>
                  <a:cubicBezTo>
                    <a:pt x="80" y="1"/>
                    <a:pt x="80" y="1"/>
                    <a:pt x="80" y="1"/>
                  </a:cubicBezTo>
                  <a:cubicBezTo>
                    <a:pt x="75" y="3"/>
                    <a:pt x="71" y="2"/>
                    <a:pt x="67" y="0"/>
                  </a:cubicBezTo>
                  <a:close/>
                  <a:moveTo>
                    <a:pt x="40" y="28"/>
                  </a:moveTo>
                  <a:cubicBezTo>
                    <a:pt x="40" y="29"/>
                    <a:pt x="39" y="30"/>
                    <a:pt x="38" y="30"/>
                  </a:cubicBezTo>
                  <a:cubicBezTo>
                    <a:pt x="14" y="30"/>
                    <a:pt x="14" y="30"/>
                    <a:pt x="14" y="30"/>
                  </a:cubicBezTo>
                  <a:cubicBezTo>
                    <a:pt x="13" y="30"/>
                    <a:pt x="12" y="29"/>
                    <a:pt x="12" y="28"/>
                  </a:cubicBezTo>
                  <a:cubicBezTo>
                    <a:pt x="12" y="12"/>
                    <a:pt x="12" y="12"/>
                    <a:pt x="12" y="12"/>
                  </a:cubicBezTo>
                  <a:cubicBezTo>
                    <a:pt x="12" y="11"/>
                    <a:pt x="13" y="10"/>
                    <a:pt x="14" y="10"/>
                  </a:cubicBezTo>
                  <a:cubicBezTo>
                    <a:pt x="38" y="10"/>
                    <a:pt x="38" y="10"/>
                    <a:pt x="38" y="10"/>
                  </a:cubicBezTo>
                  <a:cubicBezTo>
                    <a:pt x="39" y="10"/>
                    <a:pt x="40" y="11"/>
                    <a:pt x="40" y="12"/>
                  </a:cubicBezTo>
                  <a:lnTo>
                    <a:pt x="40" y="28"/>
                  </a:lnTo>
                  <a:close/>
                  <a:moveTo>
                    <a:pt x="68" y="40"/>
                  </a:moveTo>
                  <a:cubicBezTo>
                    <a:pt x="68" y="41"/>
                    <a:pt x="67" y="42"/>
                    <a:pt x="66" y="42"/>
                  </a:cubicBezTo>
                  <a:cubicBezTo>
                    <a:pt x="54" y="42"/>
                    <a:pt x="54" y="42"/>
                    <a:pt x="54" y="42"/>
                  </a:cubicBezTo>
                  <a:cubicBezTo>
                    <a:pt x="53" y="42"/>
                    <a:pt x="52" y="41"/>
                    <a:pt x="52" y="40"/>
                  </a:cubicBezTo>
                  <a:cubicBezTo>
                    <a:pt x="52" y="12"/>
                    <a:pt x="52" y="12"/>
                    <a:pt x="52" y="12"/>
                  </a:cubicBezTo>
                  <a:cubicBezTo>
                    <a:pt x="52" y="11"/>
                    <a:pt x="53" y="10"/>
                    <a:pt x="54" y="10"/>
                  </a:cubicBezTo>
                  <a:cubicBezTo>
                    <a:pt x="66" y="10"/>
                    <a:pt x="66" y="10"/>
                    <a:pt x="66" y="10"/>
                  </a:cubicBezTo>
                  <a:cubicBezTo>
                    <a:pt x="67" y="10"/>
                    <a:pt x="68" y="11"/>
                    <a:pt x="68" y="12"/>
                  </a:cubicBezTo>
                  <a:lnTo>
                    <a:pt x="6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grpSp>
      <p:pic>
        <p:nvPicPr>
          <p:cNvPr id="71" name="Picture 70">
            <a:extLst>
              <a:ext uri="{FF2B5EF4-FFF2-40B4-BE49-F238E27FC236}">
                <a16:creationId xmlns:a16="http://schemas.microsoft.com/office/drawing/2014/main" id="{21AF23FE-E208-4C37-A401-43BDFCCF5792}"/>
              </a:ext>
            </a:extLst>
          </p:cNvPr>
          <p:cNvPicPr>
            <a:picLocks noChangeAspect="1"/>
          </p:cNvPicPr>
          <p:nvPr/>
        </p:nvPicPr>
        <p:blipFill>
          <a:blip r:embed="rId5"/>
          <a:stretch>
            <a:fillRect/>
          </a:stretch>
        </p:blipFill>
        <p:spPr>
          <a:xfrm>
            <a:off x="4990261" y="2242768"/>
            <a:ext cx="2192992" cy="1233558"/>
          </a:xfrm>
          <a:prstGeom prst="rect">
            <a:avLst/>
          </a:prstGeom>
        </p:spPr>
      </p:pic>
      <p:pic>
        <p:nvPicPr>
          <p:cNvPr id="72" name="Picture 71">
            <a:extLst>
              <a:ext uri="{FF2B5EF4-FFF2-40B4-BE49-F238E27FC236}">
                <a16:creationId xmlns:a16="http://schemas.microsoft.com/office/drawing/2014/main" id="{EB24AF5C-FCA9-42CE-904D-04307D9F3711}"/>
              </a:ext>
            </a:extLst>
          </p:cNvPr>
          <p:cNvPicPr>
            <a:picLocks noChangeAspect="1"/>
          </p:cNvPicPr>
          <p:nvPr/>
        </p:nvPicPr>
        <p:blipFill>
          <a:blip r:embed="rId6"/>
          <a:stretch>
            <a:fillRect/>
          </a:stretch>
        </p:blipFill>
        <p:spPr>
          <a:xfrm>
            <a:off x="7345435" y="2285542"/>
            <a:ext cx="2192993" cy="1233558"/>
          </a:xfrm>
          <a:prstGeom prst="rect">
            <a:avLst/>
          </a:prstGeom>
        </p:spPr>
      </p:pic>
      <p:pic>
        <p:nvPicPr>
          <p:cNvPr id="73" name="Picture 72">
            <a:extLst>
              <a:ext uri="{FF2B5EF4-FFF2-40B4-BE49-F238E27FC236}">
                <a16:creationId xmlns:a16="http://schemas.microsoft.com/office/drawing/2014/main" id="{D3A0A8DC-53FA-4A01-9E92-8CF2BE915BF2}"/>
              </a:ext>
            </a:extLst>
          </p:cNvPr>
          <p:cNvPicPr>
            <a:picLocks noChangeAspect="1"/>
          </p:cNvPicPr>
          <p:nvPr/>
        </p:nvPicPr>
        <p:blipFill>
          <a:blip r:embed="rId7"/>
          <a:stretch>
            <a:fillRect/>
          </a:stretch>
        </p:blipFill>
        <p:spPr>
          <a:xfrm>
            <a:off x="9731247" y="2285542"/>
            <a:ext cx="2211573" cy="1210914"/>
          </a:xfrm>
          <a:prstGeom prst="rect">
            <a:avLst/>
          </a:prstGeom>
        </p:spPr>
      </p:pic>
      <p:sp>
        <p:nvSpPr>
          <p:cNvPr id="75" name="Rectangle 74">
            <a:extLst>
              <a:ext uri="{FF2B5EF4-FFF2-40B4-BE49-F238E27FC236}">
                <a16:creationId xmlns:a16="http://schemas.microsoft.com/office/drawing/2014/main" id="{2C5C98DD-ADC4-424F-9EE2-5E061D49EAB2}"/>
              </a:ext>
            </a:extLst>
          </p:cNvPr>
          <p:cNvSpPr/>
          <p:nvPr/>
        </p:nvSpPr>
        <p:spPr bwMode="auto">
          <a:xfrm>
            <a:off x="3143197" y="1485771"/>
            <a:ext cx="1643830" cy="550731"/>
          </a:xfrm>
          <a:prstGeom prst="rect">
            <a:avLst/>
          </a:prstGeom>
          <a:solidFill>
            <a:schemeClr val="accent3"/>
          </a:solidFill>
          <a:ln>
            <a:noFill/>
          </a:ln>
          <a:effectLst/>
        </p:spPr>
        <p:txBody>
          <a:bodyPr rot="0" spcFirstLastPara="0" vertOverflow="overflow" horzOverflow="overflow" vert="horz" wrap="square" lIns="72000" tIns="36000" rIns="72000" bIns="36000" numCol="1" spcCol="0" rtlCol="0" fromWordArt="0" anchor="ctr"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r>
              <a:rPr lang="en-US" sz="1200" b="1" dirty="0">
                <a:solidFill>
                  <a:schemeClr val="accent1"/>
                </a:solidFill>
                <a:latin typeface="Avenir Next LT Pro" panose="020B0504020202020204" pitchFamily="34" charset="0"/>
              </a:rPr>
              <a:t>STEP 2:</a:t>
            </a:r>
            <a:br>
              <a:rPr lang="en-US" sz="1200" b="1" dirty="0">
                <a:solidFill>
                  <a:schemeClr val="accent1"/>
                </a:solidFill>
                <a:latin typeface="Avenir Next LT Pro" panose="020B0504020202020204" pitchFamily="34" charset="0"/>
              </a:rPr>
            </a:br>
            <a:r>
              <a:rPr lang="en-US" sz="1100" dirty="0">
                <a:solidFill>
                  <a:schemeClr val="bg1"/>
                </a:solidFill>
                <a:latin typeface="Avenir Next LT Pro" panose="020B0504020202020204" pitchFamily="34" charset="0"/>
              </a:rPr>
              <a:t>Assess Enablement</a:t>
            </a:r>
          </a:p>
        </p:txBody>
      </p:sp>
      <p:sp>
        <p:nvSpPr>
          <p:cNvPr id="76" name="Rectangle 75">
            <a:extLst>
              <a:ext uri="{FF2B5EF4-FFF2-40B4-BE49-F238E27FC236}">
                <a16:creationId xmlns:a16="http://schemas.microsoft.com/office/drawing/2014/main" id="{083835F2-2BAB-4C4B-BA74-A5EE049D3F10}"/>
              </a:ext>
            </a:extLst>
          </p:cNvPr>
          <p:cNvSpPr/>
          <p:nvPr/>
        </p:nvSpPr>
        <p:spPr bwMode="auto">
          <a:xfrm>
            <a:off x="2592466" y="1485770"/>
            <a:ext cx="550731" cy="550731"/>
          </a:xfrm>
          <a:prstGeom prst="rect">
            <a:avLst/>
          </a:prstGeom>
          <a:solidFill>
            <a:schemeClr val="accent3">
              <a:lumMod val="75000"/>
            </a:scheme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ID" sz="1200" dirty="0">
              <a:solidFill>
                <a:schemeClr val="tx2"/>
              </a:solidFill>
              <a:latin typeface="Avenir Next LT Pro" panose="020B0504020202020204" pitchFamily="34" charset="0"/>
            </a:endParaRPr>
          </a:p>
        </p:txBody>
      </p:sp>
      <p:grpSp>
        <p:nvGrpSpPr>
          <p:cNvPr id="77" name="Group 76">
            <a:extLst>
              <a:ext uri="{FF2B5EF4-FFF2-40B4-BE49-F238E27FC236}">
                <a16:creationId xmlns:a16="http://schemas.microsoft.com/office/drawing/2014/main" id="{C0D3F2EA-81FD-4CD9-BE96-263EAFF1EAA1}"/>
              </a:ext>
            </a:extLst>
          </p:cNvPr>
          <p:cNvGrpSpPr/>
          <p:nvPr/>
        </p:nvGrpSpPr>
        <p:grpSpPr>
          <a:xfrm>
            <a:off x="2592466" y="3602466"/>
            <a:ext cx="2194560" cy="2681884"/>
            <a:chOff x="263056" y="3968192"/>
            <a:chExt cx="2194560" cy="2124000"/>
          </a:xfrm>
        </p:grpSpPr>
        <p:sp>
          <p:nvSpPr>
            <p:cNvPr id="78" name="Rectangle: Rounded Corners 77">
              <a:extLst>
                <a:ext uri="{FF2B5EF4-FFF2-40B4-BE49-F238E27FC236}">
                  <a16:creationId xmlns:a16="http://schemas.microsoft.com/office/drawing/2014/main" id="{B3B7066B-2E2B-493E-BF88-444C33919A43}"/>
                </a:ext>
              </a:extLst>
            </p:cNvPr>
            <p:cNvSpPr/>
            <p:nvPr/>
          </p:nvSpPr>
          <p:spPr>
            <a:xfrm>
              <a:off x="263056" y="3968192"/>
              <a:ext cx="2194560" cy="2124000"/>
            </a:xfrm>
            <a:prstGeom prst="roundRect">
              <a:avLst>
                <a:gd name="adj" fmla="val 2722"/>
              </a:avLst>
            </a:prstGeom>
            <a:solidFill>
              <a:schemeClr val="bg1"/>
            </a:solidFill>
            <a:ln>
              <a:noFill/>
            </a:ln>
            <a:effectLst>
              <a:outerShdw blurRad="127000" dist="38100" dir="5400000" algn="t" rotWithShape="0">
                <a:prstClr val="black">
                  <a:alpha val="20000"/>
                </a:prstClr>
              </a:outerShdw>
            </a:effectLst>
          </p:spPr>
          <p:txBody>
            <a:bodyPr vert="horz" lIns="36000" tIns="468000" rIns="36000" bIns="45720" rtlCol="0" anchor="ctr">
              <a:normAutofit/>
            </a:bodyPr>
            <a:lstStyle/>
            <a:p>
              <a:pPr algn="ctr">
                <a:lnSpc>
                  <a:spcPct val="90000"/>
                </a:lnSpc>
              </a:pPr>
              <a:endParaRPr lang="en-US" sz="800" dirty="0">
                <a:latin typeface="Avenir Next LT Pro" panose="020B0504020202020204" pitchFamily="34" charset="0"/>
                <a:cs typeface="Gotham Book" pitchFamily="2" charset="0"/>
              </a:endParaRPr>
            </a:p>
          </p:txBody>
        </p:sp>
        <p:sp>
          <p:nvSpPr>
            <p:cNvPr id="79" name="Rectangle: Rounded Corners 78">
              <a:extLst>
                <a:ext uri="{FF2B5EF4-FFF2-40B4-BE49-F238E27FC236}">
                  <a16:creationId xmlns:a16="http://schemas.microsoft.com/office/drawing/2014/main" id="{9E7A4A5A-7B5E-4164-9020-69D25ABF430C}"/>
                </a:ext>
              </a:extLst>
            </p:cNvPr>
            <p:cNvSpPr/>
            <p:nvPr/>
          </p:nvSpPr>
          <p:spPr>
            <a:xfrm>
              <a:off x="442294" y="4401429"/>
              <a:ext cx="1836086" cy="1384995"/>
            </a:xfrm>
            <a:prstGeom prst="roundRect">
              <a:avLst>
                <a:gd name="adj" fmla="val 0"/>
              </a:avLst>
            </a:prstGeom>
            <a:noFill/>
            <a:ln>
              <a:noFill/>
            </a:ln>
            <a:effectLst/>
          </p:spPr>
          <p:txBody>
            <a:bodyPr vert="horz" wrap="square" lIns="0" tIns="0" rIns="0" bIns="0" rtlCol="0" anchor="t">
              <a:spAutoFit/>
            </a:bodyPr>
            <a:lstStyle/>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Review existing coaching, training, and enablement material and how often it is leveraged in the GTM organization</a:t>
              </a:r>
            </a:p>
            <a:p>
              <a:pPr marL="171450" indent="-171450">
                <a:buClr>
                  <a:schemeClr val="accent1"/>
                </a:buClr>
                <a:buFont typeface="Calibri" panose="020F0502020204030204" pitchFamily="34" charset="0"/>
                <a:buChar char="›"/>
              </a:pPr>
              <a:r>
                <a:rPr lang="en-US" sz="1000" dirty="0">
                  <a:latin typeface="Avenir Next LT Pro" panose="020B0504020202020204" pitchFamily="34" charset="0"/>
                </a:rPr>
                <a:t>Interview field sellers to understand existing enablement and identify gaps</a:t>
              </a:r>
            </a:p>
          </p:txBody>
        </p:sp>
        <p:sp>
          <p:nvSpPr>
            <p:cNvPr id="80" name="Rectangle: Top Corners Rounded 79">
              <a:extLst>
                <a:ext uri="{FF2B5EF4-FFF2-40B4-BE49-F238E27FC236}">
                  <a16:creationId xmlns:a16="http://schemas.microsoft.com/office/drawing/2014/main" id="{6734DCDB-A579-4063-BC49-7AF3147A9308}"/>
                </a:ext>
              </a:extLst>
            </p:cNvPr>
            <p:cNvSpPr/>
            <p:nvPr/>
          </p:nvSpPr>
          <p:spPr>
            <a:xfrm>
              <a:off x="263056" y="3968192"/>
              <a:ext cx="2194560" cy="300075"/>
            </a:xfrm>
            <a:prstGeom prst="round2SameRect">
              <a:avLst/>
            </a:prstGeom>
            <a:solidFill>
              <a:schemeClr val="accent1"/>
            </a:solidFill>
            <a:ln>
              <a:noFill/>
            </a:ln>
            <a:effectLst/>
          </p:spPr>
          <p:txBody>
            <a:bodyPr vert="horz" lIns="0" tIns="0" rIns="0" bIns="0" rtlCol="0" anchor="ctr">
              <a:noAutofit/>
            </a:bodyPr>
            <a:lstStyle/>
            <a:p>
              <a:pPr algn="ctr">
                <a:lnSpc>
                  <a:spcPct val="90000"/>
                </a:lnSpc>
              </a:pPr>
              <a:r>
                <a:rPr lang="en-US" sz="1200" b="1" dirty="0">
                  <a:solidFill>
                    <a:schemeClr val="bg1"/>
                  </a:solidFill>
                  <a:latin typeface="Avenir Next LT Pro" panose="020B0504020202020204" pitchFamily="34" charset="0"/>
                  <a:cs typeface="Gotham Book" pitchFamily="2" charset="0"/>
                </a:rPr>
                <a:t>Description:</a:t>
              </a:r>
            </a:p>
          </p:txBody>
        </p:sp>
      </p:grpSp>
      <p:grpSp>
        <p:nvGrpSpPr>
          <p:cNvPr id="81" name="Group 4">
            <a:extLst>
              <a:ext uri="{FF2B5EF4-FFF2-40B4-BE49-F238E27FC236}">
                <a16:creationId xmlns:a16="http://schemas.microsoft.com/office/drawing/2014/main" id="{D574CB5B-A0CE-47CE-A4D7-7ED9B69337EB}"/>
              </a:ext>
            </a:extLst>
          </p:cNvPr>
          <p:cNvGrpSpPr>
            <a:grpSpLocks noChangeAspect="1"/>
          </p:cNvGrpSpPr>
          <p:nvPr/>
        </p:nvGrpSpPr>
        <p:grpSpPr bwMode="auto">
          <a:xfrm>
            <a:off x="2713585" y="1623035"/>
            <a:ext cx="307975" cy="269875"/>
            <a:chOff x="242" y="1347"/>
            <a:chExt cx="194" cy="170"/>
          </a:xfrm>
          <a:solidFill>
            <a:schemeClr val="accent1"/>
          </a:solidFill>
        </p:grpSpPr>
        <p:sp>
          <p:nvSpPr>
            <p:cNvPr id="82" name="Freeform 5">
              <a:extLst>
                <a:ext uri="{FF2B5EF4-FFF2-40B4-BE49-F238E27FC236}">
                  <a16:creationId xmlns:a16="http://schemas.microsoft.com/office/drawing/2014/main" id="{04DC97EA-C3B2-4EE7-9096-33054EF9647D}"/>
                </a:ext>
              </a:extLst>
            </p:cNvPr>
            <p:cNvSpPr>
              <a:spLocks/>
            </p:cNvSpPr>
            <p:nvPr/>
          </p:nvSpPr>
          <p:spPr bwMode="auto">
            <a:xfrm>
              <a:off x="244" y="1347"/>
              <a:ext cx="47" cy="32"/>
            </a:xfrm>
            <a:custGeom>
              <a:avLst/>
              <a:gdLst>
                <a:gd name="T0" fmla="*/ 19 w 23"/>
                <a:gd name="T1" fmla="*/ 16 h 16"/>
                <a:gd name="T2" fmla="*/ 23 w 23"/>
                <a:gd name="T3" fmla="*/ 0 h 16"/>
                <a:gd name="T4" fmla="*/ 9 w 23"/>
                <a:gd name="T5" fmla="*/ 0 h 16"/>
                <a:gd name="T6" fmla="*/ 7 w 23"/>
                <a:gd name="T7" fmla="*/ 1 h 16"/>
                <a:gd name="T8" fmla="*/ 0 w 23"/>
                <a:gd name="T9" fmla="*/ 16 h 16"/>
                <a:gd name="T10" fmla="*/ 19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19" y="16"/>
                  </a:moveTo>
                  <a:cubicBezTo>
                    <a:pt x="23" y="0"/>
                    <a:pt x="23" y="0"/>
                    <a:pt x="23" y="0"/>
                  </a:cubicBezTo>
                  <a:cubicBezTo>
                    <a:pt x="9" y="0"/>
                    <a:pt x="9" y="0"/>
                    <a:pt x="9" y="0"/>
                  </a:cubicBezTo>
                  <a:cubicBezTo>
                    <a:pt x="8" y="0"/>
                    <a:pt x="8" y="0"/>
                    <a:pt x="7" y="1"/>
                  </a:cubicBezTo>
                  <a:cubicBezTo>
                    <a:pt x="0" y="16"/>
                    <a:pt x="0" y="16"/>
                    <a:pt x="0" y="16"/>
                  </a:cubicBezTo>
                  <a:lnTo>
                    <a:pt x="19"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3" name="Freeform 6">
              <a:extLst>
                <a:ext uri="{FF2B5EF4-FFF2-40B4-BE49-F238E27FC236}">
                  <a16:creationId xmlns:a16="http://schemas.microsoft.com/office/drawing/2014/main" id="{6BB45DFA-3259-484E-9283-DFBCC48953B6}"/>
                </a:ext>
              </a:extLst>
            </p:cNvPr>
            <p:cNvSpPr>
              <a:spLocks/>
            </p:cNvSpPr>
            <p:nvPr/>
          </p:nvSpPr>
          <p:spPr bwMode="auto">
            <a:xfrm>
              <a:off x="293" y="1347"/>
              <a:ext cx="38" cy="32"/>
            </a:xfrm>
            <a:custGeom>
              <a:avLst/>
              <a:gdLst>
                <a:gd name="T0" fmla="*/ 38 w 38"/>
                <a:gd name="T1" fmla="*/ 32 h 32"/>
                <a:gd name="T2" fmla="*/ 38 w 38"/>
                <a:gd name="T3" fmla="*/ 0 h 32"/>
                <a:gd name="T4" fmla="*/ 8 w 38"/>
                <a:gd name="T5" fmla="*/ 0 h 32"/>
                <a:gd name="T6" fmla="*/ 0 w 38"/>
                <a:gd name="T7" fmla="*/ 32 h 32"/>
                <a:gd name="T8" fmla="*/ 38 w 38"/>
                <a:gd name="T9" fmla="*/ 32 h 32"/>
              </a:gdLst>
              <a:ahLst/>
              <a:cxnLst>
                <a:cxn ang="0">
                  <a:pos x="T0" y="T1"/>
                </a:cxn>
                <a:cxn ang="0">
                  <a:pos x="T2" y="T3"/>
                </a:cxn>
                <a:cxn ang="0">
                  <a:pos x="T4" y="T5"/>
                </a:cxn>
                <a:cxn ang="0">
                  <a:pos x="T6" y="T7"/>
                </a:cxn>
                <a:cxn ang="0">
                  <a:pos x="T8" y="T9"/>
                </a:cxn>
              </a:cxnLst>
              <a:rect l="0" t="0" r="r" b="b"/>
              <a:pathLst>
                <a:path w="38" h="32">
                  <a:moveTo>
                    <a:pt x="38" y="32"/>
                  </a:moveTo>
                  <a:lnTo>
                    <a:pt x="38" y="0"/>
                  </a:lnTo>
                  <a:lnTo>
                    <a:pt x="8" y="0"/>
                  </a:lnTo>
                  <a:lnTo>
                    <a:pt x="0" y="32"/>
                  </a:lnTo>
                  <a:lnTo>
                    <a:pt x="38" y="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4" name="Freeform 7">
              <a:extLst>
                <a:ext uri="{FF2B5EF4-FFF2-40B4-BE49-F238E27FC236}">
                  <a16:creationId xmlns:a16="http://schemas.microsoft.com/office/drawing/2014/main" id="{22F84F47-D965-40E2-8570-CEAB71BF3E94}"/>
                </a:ext>
              </a:extLst>
            </p:cNvPr>
            <p:cNvSpPr>
              <a:spLocks/>
            </p:cNvSpPr>
            <p:nvPr/>
          </p:nvSpPr>
          <p:spPr bwMode="auto">
            <a:xfrm>
              <a:off x="339" y="1347"/>
              <a:ext cx="47" cy="32"/>
            </a:xfrm>
            <a:custGeom>
              <a:avLst/>
              <a:gdLst>
                <a:gd name="T0" fmla="*/ 38 w 47"/>
                <a:gd name="T1" fmla="*/ 0 h 32"/>
                <a:gd name="T2" fmla="*/ 0 w 47"/>
                <a:gd name="T3" fmla="*/ 0 h 32"/>
                <a:gd name="T4" fmla="*/ 0 w 47"/>
                <a:gd name="T5" fmla="*/ 32 h 32"/>
                <a:gd name="T6" fmla="*/ 47 w 47"/>
                <a:gd name="T7" fmla="*/ 32 h 32"/>
                <a:gd name="T8" fmla="*/ 38 w 47"/>
                <a:gd name="T9" fmla="*/ 0 h 32"/>
              </a:gdLst>
              <a:ahLst/>
              <a:cxnLst>
                <a:cxn ang="0">
                  <a:pos x="T0" y="T1"/>
                </a:cxn>
                <a:cxn ang="0">
                  <a:pos x="T2" y="T3"/>
                </a:cxn>
                <a:cxn ang="0">
                  <a:pos x="T4" y="T5"/>
                </a:cxn>
                <a:cxn ang="0">
                  <a:pos x="T6" y="T7"/>
                </a:cxn>
                <a:cxn ang="0">
                  <a:pos x="T8" y="T9"/>
                </a:cxn>
              </a:cxnLst>
              <a:rect l="0" t="0" r="r" b="b"/>
              <a:pathLst>
                <a:path w="47" h="32">
                  <a:moveTo>
                    <a:pt x="38" y="0"/>
                  </a:moveTo>
                  <a:lnTo>
                    <a:pt x="0" y="0"/>
                  </a:lnTo>
                  <a:lnTo>
                    <a:pt x="0" y="32"/>
                  </a:lnTo>
                  <a:lnTo>
                    <a:pt x="47" y="32"/>
                  </a:lnTo>
                  <a:lnTo>
                    <a:pt x="3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5" name="Freeform 8">
              <a:extLst>
                <a:ext uri="{FF2B5EF4-FFF2-40B4-BE49-F238E27FC236}">
                  <a16:creationId xmlns:a16="http://schemas.microsoft.com/office/drawing/2014/main" id="{2667F1A2-97A9-4397-A585-8A9712AC1642}"/>
                </a:ext>
              </a:extLst>
            </p:cNvPr>
            <p:cNvSpPr>
              <a:spLocks/>
            </p:cNvSpPr>
            <p:nvPr/>
          </p:nvSpPr>
          <p:spPr bwMode="auto">
            <a:xfrm>
              <a:off x="388" y="1347"/>
              <a:ext cx="46" cy="32"/>
            </a:xfrm>
            <a:custGeom>
              <a:avLst/>
              <a:gdLst>
                <a:gd name="T0" fmla="*/ 4 w 23"/>
                <a:gd name="T1" fmla="*/ 16 h 16"/>
                <a:gd name="T2" fmla="*/ 23 w 23"/>
                <a:gd name="T3" fmla="*/ 16 h 16"/>
                <a:gd name="T4" fmla="*/ 16 w 23"/>
                <a:gd name="T5" fmla="*/ 1 h 16"/>
                <a:gd name="T6" fmla="*/ 14 w 23"/>
                <a:gd name="T7" fmla="*/ 0 h 16"/>
                <a:gd name="T8" fmla="*/ 0 w 23"/>
                <a:gd name="T9" fmla="*/ 0 h 16"/>
                <a:gd name="T10" fmla="*/ 4 w 23"/>
                <a:gd name="T11" fmla="*/ 16 h 16"/>
              </a:gdLst>
              <a:ahLst/>
              <a:cxnLst>
                <a:cxn ang="0">
                  <a:pos x="T0" y="T1"/>
                </a:cxn>
                <a:cxn ang="0">
                  <a:pos x="T2" y="T3"/>
                </a:cxn>
                <a:cxn ang="0">
                  <a:pos x="T4" y="T5"/>
                </a:cxn>
                <a:cxn ang="0">
                  <a:pos x="T6" y="T7"/>
                </a:cxn>
                <a:cxn ang="0">
                  <a:pos x="T8" y="T9"/>
                </a:cxn>
                <a:cxn ang="0">
                  <a:pos x="T10" y="T11"/>
                </a:cxn>
              </a:cxnLst>
              <a:rect l="0" t="0" r="r" b="b"/>
              <a:pathLst>
                <a:path w="23" h="16">
                  <a:moveTo>
                    <a:pt x="4" y="16"/>
                  </a:moveTo>
                  <a:cubicBezTo>
                    <a:pt x="23" y="16"/>
                    <a:pt x="23" y="16"/>
                    <a:pt x="23" y="16"/>
                  </a:cubicBezTo>
                  <a:cubicBezTo>
                    <a:pt x="16" y="1"/>
                    <a:pt x="16" y="1"/>
                    <a:pt x="16" y="1"/>
                  </a:cubicBezTo>
                  <a:cubicBezTo>
                    <a:pt x="15" y="0"/>
                    <a:pt x="15" y="0"/>
                    <a:pt x="14" y="0"/>
                  </a:cubicBezTo>
                  <a:cubicBezTo>
                    <a:pt x="0" y="0"/>
                    <a:pt x="0" y="0"/>
                    <a:pt x="0" y="0"/>
                  </a:cubicBezTo>
                  <a:lnTo>
                    <a:pt x="4"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6" name="Freeform 9">
              <a:extLst>
                <a:ext uri="{FF2B5EF4-FFF2-40B4-BE49-F238E27FC236}">
                  <a16:creationId xmlns:a16="http://schemas.microsoft.com/office/drawing/2014/main" id="{8CE431EF-99E2-48E6-8E88-49F323B70528}"/>
                </a:ext>
              </a:extLst>
            </p:cNvPr>
            <p:cNvSpPr>
              <a:spLocks/>
            </p:cNvSpPr>
            <p:nvPr/>
          </p:nvSpPr>
          <p:spPr bwMode="auto">
            <a:xfrm>
              <a:off x="339" y="1387"/>
              <a:ext cx="49" cy="47"/>
            </a:xfrm>
            <a:custGeom>
              <a:avLst/>
              <a:gdLst>
                <a:gd name="T0" fmla="*/ 24 w 24"/>
                <a:gd name="T1" fmla="*/ 0 h 23"/>
                <a:gd name="T2" fmla="*/ 0 w 24"/>
                <a:gd name="T3" fmla="*/ 0 h 23"/>
                <a:gd name="T4" fmla="*/ 0 w 24"/>
                <a:gd name="T5" fmla="*/ 17 h 23"/>
                <a:gd name="T6" fmla="*/ 24 w 24"/>
                <a:gd name="T7" fmla="*/ 15 h 23"/>
                <a:gd name="T8" fmla="*/ 24 w 24"/>
                <a:gd name="T9" fmla="*/ 0 h 23"/>
              </a:gdLst>
              <a:ahLst/>
              <a:cxnLst>
                <a:cxn ang="0">
                  <a:pos x="T0" y="T1"/>
                </a:cxn>
                <a:cxn ang="0">
                  <a:pos x="T2" y="T3"/>
                </a:cxn>
                <a:cxn ang="0">
                  <a:pos x="T4" y="T5"/>
                </a:cxn>
                <a:cxn ang="0">
                  <a:pos x="T6" y="T7"/>
                </a:cxn>
                <a:cxn ang="0">
                  <a:pos x="T8" y="T9"/>
                </a:cxn>
              </a:cxnLst>
              <a:rect l="0" t="0" r="r" b="b"/>
              <a:pathLst>
                <a:path w="24" h="23">
                  <a:moveTo>
                    <a:pt x="24" y="0"/>
                  </a:moveTo>
                  <a:cubicBezTo>
                    <a:pt x="0" y="0"/>
                    <a:pt x="0" y="0"/>
                    <a:pt x="0" y="0"/>
                  </a:cubicBezTo>
                  <a:cubicBezTo>
                    <a:pt x="0" y="17"/>
                    <a:pt x="0" y="17"/>
                    <a:pt x="0" y="17"/>
                  </a:cubicBezTo>
                  <a:cubicBezTo>
                    <a:pt x="4" y="20"/>
                    <a:pt x="15" y="23"/>
                    <a:pt x="24" y="15"/>
                  </a:cubicBezTo>
                  <a:lnTo>
                    <a:pt x="2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7" name="Freeform 10">
              <a:extLst>
                <a:ext uri="{FF2B5EF4-FFF2-40B4-BE49-F238E27FC236}">
                  <a16:creationId xmlns:a16="http://schemas.microsoft.com/office/drawing/2014/main" id="{887801DC-C290-44EC-8ED2-213844DF1048}"/>
                </a:ext>
              </a:extLst>
            </p:cNvPr>
            <p:cNvSpPr>
              <a:spLocks/>
            </p:cNvSpPr>
            <p:nvPr/>
          </p:nvSpPr>
          <p:spPr bwMode="auto">
            <a:xfrm>
              <a:off x="242" y="1387"/>
              <a:ext cx="40" cy="39"/>
            </a:xfrm>
            <a:custGeom>
              <a:avLst/>
              <a:gdLst>
                <a:gd name="T0" fmla="*/ 20 w 20"/>
                <a:gd name="T1" fmla="*/ 0 h 19"/>
                <a:gd name="T2" fmla="*/ 0 w 20"/>
                <a:gd name="T3" fmla="*/ 0 h 19"/>
                <a:gd name="T4" fmla="*/ 0 w 20"/>
                <a:gd name="T5" fmla="*/ 2 h 19"/>
                <a:gd name="T6" fmla="*/ 20 w 20"/>
                <a:gd name="T7" fmla="*/ 14 h 19"/>
                <a:gd name="T8" fmla="*/ 20 w 20"/>
                <a:gd name="T9" fmla="*/ 0 h 19"/>
              </a:gdLst>
              <a:ahLst/>
              <a:cxnLst>
                <a:cxn ang="0">
                  <a:pos x="T0" y="T1"/>
                </a:cxn>
                <a:cxn ang="0">
                  <a:pos x="T2" y="T3"/>
                </a:cxn>
                <a:cxn ang="0">
                  <a:pos x="T4" y="T5"/>
                </a:cxn>
                <a:cxn ang="0">
                  <a:pos x="T6" y="T7"/>
                </a:cxn>
                <a:cxn ang="0">
                  <a:pos x="T8" y="T9"/>
                </a:cxn>
              </a:cxnLst>
              <a:rect l="0" t="0" r="r" b="b"/>
              <a:pathLst>
                <a:path w="20" h="19">
                  <a:moveTo>
                    <a:pt x="20" y="0"/>
                  </a:moveTo>
                  <a:cubicBezTo>
                    <a:pt x="0" y="0"/>
                    <a:pt x="0" y="0"/>
                    <a:pt x="0" y="0"/>
                  </a:cubicBezTo>
                  <a:cubicBezTo>
                    <a:pt x="0" y="2"/>
                    <a:pt x="0" y="2"/>
                    <a:pt x="0" y="2"/>
                  </a:cubicBezTo>
                  <a:cubicBezTo>
                    <a:pt x="0" y="12"/>
                    <a:pt x="11" y="19"/>
                    <a:pt x="20" y="14"/>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8" name="Freeform 11">
              <a:extLst>
                <a:ext uri="{FF2B5EF4-FFF2-40B4-BE49-F238E27FC236}">
                  <a16:creationId xmlns:a16="http://schemas.microsoft.com/office/drawing/2014/main" id="{8B939128-C285-4C1B-B176-0BF9222D672A}"/>
                </a:ext>
              </a:extLst>
            </p:cNvPr>
            <p:cNvSpPr>
              <a:spLocks/>
            </p:cNvSpPr>
            <p:nvPr/>
          </p:nvSpPr>
          <p:spPr bwMode="auto">
            <a:xfrm>
              <a:off x="396" y="1387"/>
              <a:ext cx="40" cy="39"/>
            </a:xfrm>
            <a:custGeom>
              <a:avLst/>
              <a:gdLst>
                <a:gd name="T0" fmla="*/ 0 w 20"/>
                <a:gd name="T1" fmla="*/ 0 h 19"/>
                <a:gd name="T2" fmla="*/ 0 w 20"/>
                <a:gd name="T3" fmla="*/ 14 h 19"/>
                <a:gd name="T4" fmla="*/ 20 w 20"/>
                <a:gd name="T5" fmla="*/ 2 h 19"/>
                <a:gd name="T6" fmla="*/ 20 w 20"/>
                <a:gd name="T7" fmla="*/ 0 h 19"/>
                <a:gd name="T8" fmla="*/ 0 w 20"/>
                <a:gd name="T9" fmla="*/ 0 h 19"/>
              </a:gdLst>
              <a:ahLst/>
              <a:cxnLst>
                <a:cxn ang="0">
                  <a:pos x="T0" y="T1"/>
                </a:cxn>
                <a:cxn ang="0">
                  <a:pos x="T2" y="T3"/>
                </a:cxn>
                <a:cxn ang="0">
                  <a:pos x="T4" y="T5"/>
                </a:cxn>
                <a:cxn ang="0">
                  <a:pos x="T6" y="T7"/>
                </a:cxn>
                <a:cxn ang="0">
                  <a:pos x="T8" y="T9"/>
                </a:cxn>
              </a:cxnLst>
              <a:rect l="0" t="0" r="r" b="b"/>
              <a:pathLst>
                <a:path w="20" h="19">
                  <a:moveTo>
                    <a:pt x="0" y="0"/>
                  </a:moveTo>
                  <a:cubicBezTo>
                    <a:pt x="0" y="14"/>
                    <a:pt x="0" y="14"/>
                    <a:pt x="0" y="14"/>
                  </a:cubicBezTo>
                  <a:cubicBezTo>
                    <a:pt x="8" y="19"/>
                    <a:pt x="20" y="13"/>
                    <a:pt x="20" y="2"/>
                  </a:cubicBezTo>
                  <a:cubicBezTo>
                    <a:pt x="20" y="0"/>
                    <a:pt x="20" y="0"/>
                    <a:pt x="20"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89" name="Freeform 12">
              <a:extLst>
                <a:ext uri="{FF2B5EF4-FFF2-40B4-BE49-F238E27FC236}">
                  <a16:creationId xmlns:a16="http://schemas.microsoft.com/office/drawing/2014/main" id="{AD49BE1E-6DA3-47A7-A22D-9F5D0EBF45D9}"/>
                </a:ext>
              </a:extLst>
            </p:cNvPr>
            <p:cNvSpPr>
              <a:spLocks/>
            </p:cNvSpPr>
            <p:nvPr/>
          </p:nvSpPr>
          <p:spPr bwMode="auto">
            <a:xfrm>
              <a:off x="291" y="1387"/>
              <a:ext cx="40" cy="45"/>
            </a:xfrm>
            <a:custGeom>
              <a:avLst/>
              <a:gdLst>
                <a:gd name="T0" fmla="*/ 20 w 20"/>
                <a:gd name="T1" fmla="*/ 0 h 22"/>
                <a:gd name="T2" fmla="*/ 0 w 20"/>
                <a:gd name="T3" fmla="*/ 0 h 22"/>
                <a:gd name="T4" fmla="*/ 0 w 20"/>
                <a:gd name="T5" fmla="*/ 15 h 22"/>
                <a:gd name="T6" fmla="*/ 20 w 20"/>
                <a:gd name="T7" fmla="*/ 17 h 22"/>
                <a:gd name="T8" fmla="*/ 20 w 20"/>
                <a:gd name="T9" fmla="*/ 0 h 22"/>
              </a:gdLst>
              <a:ahLst/>
              <a:cxnLst>
                <a:cxn ang="0">
                  <a:pos x="T0" y="T1"/>
                </a:cxn>
                <a:cxn ang="0">
                  <a:pos x="T2" y="T3"/>
                </a:cxn>
                <a:cxn ang="0">
                  <a:pos x="T4" y="T5"/>
                </a:cxn>
                <a:cxn ang="0">
                  <a:pos x="T6" y="T7"/>
                </a:cxn>
                <a:cxn ang="0">
                  <a:pos x="T8" y="T9"/>
                </a:cxn>
              </a:cxnLst>
              <a:rect l="0" t="0" r="r" b="b"/>
              <a:pathLst>
                <a:path w="20" h="22">
                  <a:moveTo>
                    <a:pt x="20" y="0"/>
                  </a:moveTo>
                  <a:cubicBezTo>
                    <a:pt x="0" y="0"/>
                    <a:pt x="0" y="0"/>
                    <a:pt x="0" y="0"/>
                  </a:cubicBezTo>
                  <a:cubicBezTo>
                    <a:pt x="0" y="15"/>
                    <a:pt x="0" y="15"/>
                    <a:pt x="0" y="15"/>
                  </a:cubicBezTo>
                  <a:cubicBezTo>
                    <a:pt x="6" y="20"/>
                    <a:pt x="13" y="22"/>
                    <a:pt x="20" y="17"/>
                  </a:cubicBezTo>
                  <a:lnTo>
                    <a:pt x="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90" name="Oval 13">
              <a:extLst>
                <a:ext uri="{FF2B5EF4-FFF2-40B4-BE49-F238E27FC236}">
                  <a16:creationId xmlns:a16="http://schemas.microsoft.com/office/drawing/2014/main" id="{634D6FC7-981E-4AB0-AC83-E8E28B59DF07}"/>
                </a:ext>
              </a:extLst>
            </p:cNvPr>
            <p:cNvSpPr>
              <a:spLocks noChangeArrowheads="1"/>
            </p:cNvSpPr>
            <p:nvPr/>
          </p:nvSpPr>
          <p:spPr bwMode="auto">
            <a:xfrm>
              <a:off x="379" y="1476"/>
              <a:ext cx="9" cy="9"/>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sp>
          <p:nvSpPr>
            <p:cNvPr id="91" name="Freeform 14">
              <a:extLst>
                <a:ext uri="{FF2B5EF4-FFF2-40B4-BE49-F238E27FC236}">
                  <a16:creationId xmlns:a16="http://schemas.microsoft.com/office/drawing/2014/main" id="{077215DE-B8CD-4B01-828B-E0FDACF26A3B}"/>
                </a:ext>
              </a:extLst>
            </p:cNvPr>
            <p:cNvSpPr>
              <a:spLocks noEditPoints="1"/>
            </p:cNvSpPr>
            <p:nvPr/>
          </p:nvSpPr>
          <p:spPr bwMode="auto">
            <a:xfrm>
              <a:off x="258" y="1424"/>
              <a:ext cx="162" cy="93"/>
            </a:xfrm>
            <a:custGeom>
              <a:avLst/>
              <a:gdLst>
                <a:gd name="T0" fmla="*/ 67 w 80"/>
                <a:gd name="T1" fmla="*/ 0 h 46"/>
                <a:gd name="T2" fmla="*/ 38 w 80"/>
                <a:gd name="T3" fmla="*/ 2 h 46"/>
                <a:gd name="T4" fmla="*/ 13 w 80"/>
                <a:gd name="T5" fmla="*/ 0 h 46"/>
                <a:gd name="T6" fmla="*/ 0 w 80"/>
                <a:gd name="T7" fmla="*/ 1 h 46"/>
                <a:gd name="T8" fmla="*/ 0 w 80"/>
                <a:gd name="T9" fmla="*/ 44 h 46"/>
                <a:gd name="T10" fmla="*/ 2 w 80"/>
                <a:gd name="T11" fmla="*/ 46 h 46"/>
                <a:gd name="T12" fmla="*/ 78 w 80"/>
                <a:gd name="T13" fmla="*/ 46 h 46"/>
                <a:gd name="T14" fmla="*/ 80 w 80"/>
                <a:gd name="T15" fmla="*/ 44 h 46"/>
                <a:gd name="T16" fmla="*/ 80 w 80"/>
                <a:gd name="T17" fmla="*/ 1 h 46"/>
                <a:gd name="T18" fmla="*/ 67 w 80"/>
                <a:gd name="T19" fmla="*/ 0 h 46"/>
                <a:gd name="T20" fmla="*/ 40 w 80"/>
                <a:gd name="T21" fmla="*/ 28 h 46"/>
                <a:gd name="T22" fmla="*/ 38 w 80"/>
                <a:gd name="T23" fmla="*/ 30 h 46"/>
                <a:gd name="T24" fmla="*/ 14 w 80"/>
                <a:gd name="T25" fmla="*/ 30 h 46"/>
                <a:gd name="T26" fmla="*/ 12 w 80"/>
                <a:gd name="T27" fmla="*/ 28 h 46"/>
                <a:gd name="T28" fmla="*/ 12 w 80"/>
                <a:gd name="T29" fmla="*/ 12 h 46"/>
                <a:gd name="T30" fmla="*/ 14 w 80"/>
                <a:gd name="T31" fmla="*/ 10 h 46"/>
                <a:gd name="T32" fmla="*/ 38 w 80"/>
                <a:gd name="T33" fmla="*/ 10 h 46"/>
                <a:gd name="T34" fmla="*/ 40 w 80"/>
                <a:gd name="T35" fmla="*/ 12 h 46"/>
                <a:gd name="T36" fmla="*/ 40 w 80"/>
                <a:gd name="T37" fmla="*/ 28 h 46"/>
                <a:gd name="T38" fmla="*/ 68 w 80"/>
                <a:gd name="T39" fmla="*/ 40 h 46"/>
                <a:gd name="T40" fmla="*/ 66 w 80"/>
                <a:gd name="T41" fmla="*/ 42 h 46"/>
                <a:gd name="T42" fmla="*/ 54 w 80"/>
                <a:gd name="T43" fmla="*/ 42 h 46"/>
                <a:gd name="T44" fmla="*/ 52 w 80"/>
                <a:gd name="T45" fmla="*/ 40 h 46"/>
                <a:gd name="T46" fmla="*/ 52 w 80"/>
                <a:gd name="T47" fmla="*/ 12 h 46"/>
                <a:gd name="T48" fmla="*/ 54 w 80"/>
                <a:gd name="T49" fmla="*/ 10 h 46"/>
                <a:gd name="T50" fmla="*/ 66 w 80"/>
                <a:gd name="T51" fmla="*/ 10 h 46"/>
                <a:gd name="T52" fmla="*/ 68 w 80"/>
                <a:gd name="T53" fmla="*/ 12 h 46"/>
                <a:gd name="T54" fmla="*/ 68 w 80"/>
                <a:gd name="T55" fmla="*/ 40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0" h="46">
                  <a:moveTo>
                    <a:pt x="67" y="0"/>
                  </a:moveTo>
                  <a:cubicBezTo>
                    <a:pt x="57" y="9"/>
                    <a:pt x="44" y="6"/>
                    <a:pt x="38" y="2"/>
                  </a:cubicBezTo>
                  <a:cubicBezTo>
                    <a:pt x="29" y="8"/>
                    <a:pt x="20" y="6"/>
                    <a:pt x="13" y="0"/>
                  </a:cubicBezTo>
                  <a:cubicBezTo>
                    <a:pt x="9" y="2"/>
                    <a:pt x="5" y="3"/>
                    <a:pt x="0" y="1"/>
                  </a:cubicBezTo>
                  <a:cubicBezTo>
                    <a:pt x="0" y="44"/>
                    <a:pt x="0" y="44"/>
                    <a:pt x="0" y="44"/>
                  </a:cubicBezTo>
                  <a:cubicBezTo>
                    <a:pt x="0" y="45"/>
                    <a:pt x="1" y="46"/>
                    <a:pt x="2" y="46"/>
                  </a:cubicBezTo>
                  <a:cubicBezTo>
                    <a:pt x="78" y="46"/>
                    <a:pt x="78" y="46"/>
                    <a:pt x="78" y="46"/>
                  </a:cubicBezTo>
                  <a:cubicBezTo>
                    <a:pt x="79" y="46"/>
                    <a:pt x="80" y="45"/>
                    <a:pt x="80" y="44"/>
                  </a:cubicBezTo>
                  <a:cubicBezTo>
                    <a:pt x="80" y="1"/>
                    <a:pt x="80" y="1"/>
                    <a:pt x="80" y="1"/>
                  </a:cubicBezTo>
                  <a:cubicBezTo>
                    <a:pt x="75" y="3"/>
                    <a:pt x="71" y="2"/>
                    <a:pt x="67" y="0"/>
                  </a:cubicBezTo>
                  <a:close/>
                  <a:moveTo>
                    <a:pt x="40" y="28"/>
                  </a:moveTo>
                  <a:cubicBezTo>
                    <a:pt x="40" y="29"/>
                    <a:pt x="39" y="30"/>
                    <a:pt x="38" y="30"/>
                  </a:cubicBezTo>
                  <a:cubicBezTo>
                    <a:pt x="14" y="30"/>
                    <a:pt x="14" y="30"/>
                    <a:pt x="14" y="30"/>
                  </a:cubicBezTo>
                  <a:cubicBezTo>
                    <a:pt x="13" y="30"/>
                    <a:pt x="12" y="29"/>
                    <a:pt x="12" y="28"/>
                  </a:cubicBezTo>
                  <a:cubicBezTo>
                    <a:pt x="12" y="12"/>
                    <a:pt x="12" y="12"/>
                    <a:pt x="12" y="12"/>
                  </a:cubicBezTo>
                  <a:cubicBezTo>
                    <a:pt x="12" y="11"/>
                    <a:pt x="13" y="10"/>
                    <a:pt x="14" y="10"/>
                  </a:cubicBezTo>
                  <a:cubicBezTo>
                    <a:pt x="38" y="10"/>
                    <a:pt x="38" y="10"/>
                    <a:pt x="38" y="10"/>
                  </a:cubicBezTo>
                  <a:cubicBezTo>
                    <a:pt x="39" y="10"/>
                    <a:pt x="40" y="11"/>
                    <a:pt x="40" y="12"/>
                  </a:cubicBezTo>
                  <a:lnTo>
                    <a:pt x="40" y="28"/>
                  </a:lnTo>
                  <a:close/>
                  <a:moveTo>
                    <a:pt x="68" y="40"/>
                  </a:moveTo>
                  <a:cubicBezTo>
                    <a:pt x="68" y="41"/>
                    <a:pt x="67" y="42"/>
                    <a:pt x="66" y="42"/>
                  </a:cubicBezTo>
                  <a:cubicBezTo>
                    <a:pt x="54" y="42"/>
                    <a:pt x="54" y="42"/>
                    <a:pt x="54" y="42"/>
                  </a:cubicBezTo>
                  <a:cubicBezTo>
                    <a:pt x="53" y="42"/>
                    <a:pt x="52" y="41"/>
                    <a:pt x="52" y="40"/>
                  </a:cubicBezTo>
                  <a:cubicBezTo>
                    <a:pt x="52" y="12"/>
                    <a:pt x="52" y="12"/>
                    <a:pt x="52" y="12"/>
                  </a:cubicBezTo>
                  <a:cubicBezTo>
                    <a:pt x="52" y="11"/>
                    <a:pt x="53" y="10"/>
                    <a:pt x="54" y="10"/>
                  </a:cubicBezTo>
                  <a:cubicBezTo>
                    <a:pt x="66" y="10"/>
                    <a:pt x="66" y="10"/>
                    <a:pt x="66" y="10"/>
                  </a:cubicBezTo>
                  <a:cubicBezTo>
                    <a:pt x="67" y="10"/>
                    <a:pt x="68" y="11"/>
                    <a:pt x="68" y="12"/>
                  </a:cubicBezTo>
                  <a:lnTo>
                    <a:pt x="68"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D" dirty="0">
                <a:latin typeface="Avenir Next LT Pro" panose="020B0504020202020204" pitchFamily="34" charset="0"/>
              </a:endParaRPr>
            </a:p>
          </p:txBody>
        </p:sp>
      </p:grpSp>
      <p:pic>
        <p:nvPicPr>
          <p:cNvPr id="92" name="Picture 91">
            <a:extLst>
              <a:ext uri="{FF2B5EF4-FFF2-40B4-BE49-F238E27FC236}">
                <a16:creationId xmlns:a16="http://schemas.microsoft.com/office/drawing/2014/main" id="{C880E018-D250-4A8D-97BF-87E84C8DC6AA}"/>
              </a:ext>
            </a:extLst>
          </p:cNvPr>
          <p:cNvPicPr>
            <a:picLocks noChangeAspect="1"/>
          </p:cNvPicPr>
          <p:nvPr/>
        </p:nvPicPr>
        <p:blipFill>
          <a:blip r:embed="rId8"/>
          <a:stretch>
            <a:fillRect/>
          </a:stretch>
        </p:blipFill>
        <p:spPr>
          <a:xfrm>
            <a:off x="2592466" y="2199293"/>
            <a:ext cx="2205121" cy="1240381"/>
          </a:xfrm>
          <a:prstGeom prst="rect">
            <a:avLst/>
          </a:prstGeom>
        </p:spPr>
      </p:pic>
      <p:pic>
        <p:nvPicPr>
          <p:cNvPr id="93" name="Picture 92">
            <a:extLst>
              <a:ext uri="{FF2B5EF4-FFF2-40B4-BE49-F238E27FC236}">
                <a16:creationId xmlns:a16="http://schemas.microsoft.com/office/drawing/2014/main" id="{0B963C25-B0E2-4C14-A03E-9CB915B14203}"/>
              </a:ext>
            </a:extLst>
          </p:cNvPr>
          <p:cNvPicPr>
            <a:picLocks noChangeAspect="1"/>
          </p:cNvPicPr>
          <p:nvPr/>
        </p:nvPicPr>
        <p:blipFill>
          <a:blip r:embed="rId9"/>
          <a:stretch>
            <a:fillRect/>
          </a:stretch>
        </p:blipFill>
        <p:spPr>
          <a:xfrm>
            <a:off x="249808" y="2192357"/>
            <a:ext cx="2153193" cy="1211171"/>
          </a:xfrm>
          <a:prstGeom prst="rect">
            <a:avLst/>
          </a:prstGeom>
          <a:ln>
            <a:noFill/>
          </a:ln>
        </p:spPr>
      </p:pic>
    </p:spTree>
    <p:extLst>
      <p:ext uri="{BB962C8B-B14F-4D97-AF65-F5344CB8AC3E}">
        <p14:creationId xmlns:p14="http://schemas.microsoft.com/office/powerpoint/2010/main" val="39750956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AB7186E-3ACF-4707-824D-B4077424A9CE}"/>
              </a:ext>
            </a:extLst>
          </p:cNvPr>
          <p:cNvGrpSpPr/>
          <p:nvPr/>
        </p:nvGrpSpPr>
        <p:grpSpPr>
          <a:xfrm>
            <a:off x="4405530" y="2737916"/>
            <a:ext cx="3380941" cy="1382169"/>
            <a:chOff x="4728915" y="2172924"/>
            <a:chExt cx="3380941" cy="1382169"/>
          </a:xfrm>
        </p:grpSpPr>
        <p:sp>
          <p:nvSpPr>
            <p:cNvPr id="18" name="Rounded Rectangle 17"/>
            <p:cNvSpPr/>
            <p:nvPr/>
          </p:nvSpPr>
          <p:spPr bwMode="auto">
            <a:xfrm>
              <a:off x="4728915" y="2495308"/>
              <a:ext cx="3380941" cy="1059785"/>
            </a:xfrm>
            <a:prstGeom prst="roundRect">
              <a:avLst>
                <a:gd name="adj" fmla="val 758"/>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C4846">
                    <a:lumMod val="75000"/>
                    <a:lumOff val="25000"/>
                  </a:srgbClr>
                </a:solidFill>
                <a:effectLst/>
                <a:uLnTx/>
                <a:uFillTx/>
                <a:latin typeface="Calibri Regular" charset="0"/>
                <a:ea typeface="Calibri Regular" charset="0"/>
                <a:cs typeface="Calibri Regular" charset="0"/>
                <a:sym typeface="Arial"/>
              </a:endParaRPr>
            </a:p>
          </p:txBody>
        </p:sp>
        <p:sp>
          <p:nvSpPr>
            <p:cNvPr id="19" name="TextBox 18"/>
            <p:cNvSpPr txBox="1"/>
            <p:nvPr/>
          </p:nvSpPr>
          <p:spPr>
            <a:xfrm>
              <a:off x="4932444" y="2855046"/>
              <a:ext cx="2973882" cy="584775"/>
            </a:xfrm>
            <a:prstGeom prst="rect">
              <a:avLst/>
            </a:prstGeom>
            <a:noFill/>
          </p:spPr>
          <p:txBody>
            <a:bodyPr wrap="square" rtlCol="0">
              <a:spAutoFit/>
            </a:bodyPr>
            <a:lstStyle/>
            <a:p>
              <a:pPr marL="0" marR="0" lvl="0" indent="0" algn="ctr" rtl="0">
                <a:lnSpc>
                  <a:spcPct val="100000"/>
                </a:lnSpc>
                <a:spcBef>
                  <a:spcPts val="0"/>
                </a:spcBef>
                <a:spcAft>
                  <a:spcPts val="0"/>
                </a:spcAft>
                <a:buNone/>
              </a:pPr>
              <a:r>
                <a:rPr lang="en-US" sz="1600" b="1" i="0" u="none" strike="noStrike" cap="none" dirty="0">
                  <a:solidFill>
                    <a:schemeClr val="dk1"/>
                  </a:solidFill>
                  <a:latin typeface="Avenir Next LT Pro" panose="020B0504020202020204" pitchFamily="34" charset="0"/>
                  <a:ea typeface="Calibri"/>
                  <a:cs typeface="Calibri"/>
                  <a:sym typeface="Calibri"/>
                </a:rPr>
                <a:t>Sales Enablement Components</a:t>
              </a:r>
              <a:endParaRPr lang="en-US" sz="1600" b="0" i="0" u="none" strike="noStrike" cap="none" dirty="0">
                <a:solidFill>
                  <a:schemeClr val="dk1"/>
                </a:solidFill>
                <a:latin typeface="Avenir Next LT Pro" panose="020B0504020202020204" pitchFamily="34" charset="0"/>
                <a:ea typeface="Calibri"/>
                <a:cs typeface="Calibri"/>
                <a:sym typeface="Calibri"/>
              </a:endParaRPr>
            </a:p>
          </p:txBody>
        </p:sp>
        <p:grpSp>
          <p:nvGrpSpPr>
            <p:cNvPr id="2" name="Group 1">
              <a:extLst>
                <a:ext uri="{FF2B5EF4-FFF2-40B4-BE49-F238E27FC236}">
                  <a16:creationId xmlns:a16="http://schemas.microsoft.com/office/drawing/2014/main" id="{02445651-138A-47C8-BA59-67A3A51F8AE6}"/>
                </a:ext>
              </a:extLst>
            </p:cNvPr>
            <p:cNvGrpSpPr/>
            <p:nvPr/>
          </p:nvGrpSpPr>
          <p:grpSpPr>
            <a:xfrm>
              <a:off x="6094131" y="2172924"/>
              <a:ext cx="650509" cy="650509"/>
              <a:chOff x="5770746" y="2172924"/>
              <a:chExt cx="650509" cy="650509"/>
            </a:xfrm>
          </p:grpSpPr>
          <p:sp>
            <p:nvSpPr>
              <p:cNvPr id="20" name="Oval 19"/>
              <p:cNvSpPr/>
              <p:nvPr/>
            </p:nvSpPr>
            <p:spPr bwMode="auto">
              <a:xfrm>
                <a:off x="5770746" y="2172924"/>
                <a:ext cx="650509" cy="650509"/>
              </a:xfrm>
              <a:prstGeom prst="ellipse">
                <a:avLst/>
              </a:prstGeom>
              <a:solidFill>
                <a:schemeClr val="bg1"/>
              </a:solidFill>
              <a:ln>
                <a:solidFill>
                  <a:srgbClr val="E0E3E6"/>
                </a:solidFill>
              </a:ln>
              <a:effectLst>
                <a:outerShdw blurRad="76200" dist="50800" dir="5400000" algn="tl" rotWithShape="0">
                  <a:schemeClr val="tx2">
                    <a:alpha val="4000"/>
                  </a:schemeClr>
                </a:outerShdw>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4C4846">
                      <a:lumMod val="75000"/>
                      <a:lumOff val="25000"/>
                    </a:srgbClr>
                  </a:solidFill>
                  <a:effectLst/>
                  <a:uLnTx/>
                  <a:uFillTx/>
                  <a:latin typeface="Calibri Regular" charset="0"/>
                  <a:ea typeface="Calibri Regular" charset="0"/>
                  <a:cs typeface="Calibri Regular" charset="0"/>
                  <a:sym typeface="Arial"/>
                </a:endParaRPr>
              </a:p>
            </p:txBody>
          </p:sp>
          <p:pic>
            <p:nvPicPr>
              <p:cNvPr id="7" name="Picture 6">
                <a:extLst>
                  <a:ext uri="{FF2B5EF4-FFF2-40B4-BE49-F238E27FC236}">
                    <a16:creationId xmlns:a16="http://schemas.microsoft.com/office/drawing/2014/main" id="{973F3164-85B7-43D0-BE68-1211D31ABE4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891346" y="2298103"/>
                <a:ext cx="409308" cy="394409"/>
              </a:xfrm>
              <a:prstGeom prst="rect">
                <a:avLst/>
              </a:prstGeom>
              <a:solidFill>
                <a:schemeClr val="bg1"/>
              </a:solidFill>
            </p:spPr>
          </p:pic>
        </p:grpSp>
      </p:grpSp>
    </p:spTree>
    <p:extLst>
      <p:ext uri="{BB962C8B-B14F-4D97-AF65-F5344CB8AC3E}">
        <p14:creationId xmlns:p14="http://schemas.microsoft.com/office/powerpoint/2010/main" val="13026545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78737A98-3C99-4CD0-BA15-ABB0F4F4BA38}"/>
              </a:ext>
            </a:extLst>
          </p:cNvPr>
          <p:cNvGraphicFramePr>
            <a:graphicFrameLocks noChangeAspect="1"/>
          </p:cNvGraphicFramePr>
          <p:nvPr>
            <p:custDataLst>
              <p:tags r:id="rId1"/>
            </p:custDataLst>
            <p:extLst>
              <p:ext uri="{D42A27DB-BD31-4B8C-83A1-F6EECF244321}">
                <p14:modId xmlns:p14="http://schemas.microsoft.com/office/powerpoint/2010/main" val="24338277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3C4C975B-9DCF-486D-9489-809B82A657B1}"/>
              </a:ext>
            </a:extLst>
          </p:cNvPr>
          <p:cNvSpPr>
            <a:spLocks noGrp="1"/>
          </p:cNvSpPr>
          <p:nvPr>
            <p:ph type="title"/>
          </p:nvPr>
        </p:nvSpPr>
        <p:spPr>
          <a:xfrm>
            <a:off x="1157233" y="0"/>
            <a:ext cx="10661932" cy="1099457"/>
          </a:xfrm>
        </p:spPr>
        <p:txBody>
          <a:bodyPr vert="horz"/>
          <a:lstStyle/>
          <a:p>
            <a:r>
              <a:rPr lang="en-US" dirty="0">
                <a:latin typeface="Avenir Next LT Pro" panose="020B0504020202020204" pitchFamily="34" charset="0"/>
              </a:rPr>
              <a:t>World class Sales Enablement can be broken into 8 components, all beginning with a charter defining the program’s objectives</a:t>
            </a:r>
          </a:p>
        </p:txBody>
      </p:sp>
      <p:sp>
        <p:nvSpPr>
          <p:cNvPr id="3" name="Rectangle 2">
            <a:extLst>
              <a:ext uri="{FF2B5EF4-FFF2-40B4-BE49-F238E27FC236}">
                <a16:creationId xmlns:a16="http://schemas.microsoft.com/office/drawing/2014/main" id="{9AF45313-E1E2-4DD8-B2A8-0B394072A529}"/>
              </a:ext>
            </a:extLst>
          </p:cNvPr>
          <p:cNvSpPr/>
          <p:nvPr/>
        </p:nvSpPr>
        <p:spPr bwMode="auto">
          <a:xfrm>
            <a:off x="266700" y="1204234"/>
            <a:ext cx="3530873" cy="5257796"/>
          </a:xfrm>
          <a:prstGeom prst="rect">
            <a:avLst/>
          </a:prstGeom>
          <a:solidFill>
            <a:srgbClr val="2F414E">
              <a:alpha val="90000"/>
            </a:srgbClr>
          </a:solidFill>
          <a:ln>
            <a:noFill/>
          </a:ln>
          <a:effectLst>
            <a:outerShdw blurRad="76200" dist="50800" dir="5400000" algn="tl" rotWithShape="0">
              <a:schemeClr val="tx2">
                <a:alpha val="4000"/>
              </a:schemeClr>
            </a:outerShdw>
          </a:effectLst>
        </p:spPr>
        <p:txBody>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p>
            <a:pPr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pPr>
            <a:endParaRPr lang="en-US" sz="1200" dirty="0">
              <a:solidFill>
                <a:schemeClr val="tx2"/>
              </a:solidFill>
              <a:latin typeface="Avenir Next LT Pro" panose="020B0504020202020204" pitchFamily="34" charset="0"/>
            </a:endParaRPr>
          </a:p>
        </p:txBody>
      </p:sp>
      <p:sp>
        <p:nvSpPr>
          <p:cNvPr id="4" name="Rectangle 3">
            <a:extLst>
              <a:ext uri="{FF2B5EF4-FFF2-40B4-BE49-F238E27FC236}">
                <a16:creationId xmlns:a16="http://schemas.microsoft.com/office/drawing/2014/main" id="{DDBFE810-98E1-473B-AC52-E8E652084CD8}"/>
              </a:ext>
            </a:extLst>
          </p:cNvPr>
          <p:cNvSpPr/>
          <p:nvPr/>
        </p:nvSpPr>
        <p:spPr>
          <a:xfrm>
            <a:off x="489857" y="1509030"/>
            <a:ext cx="2967718" cy="4557034"/>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lIns="0" tIns="108000" rIns="0" bIns="108000" rtlCol="0" anchor="ctr"/>
          <a:lstStyle/>
          <a:p>
            <a:pPr>
              <a:lnSpc>
                <a:spcPct val="90000"/>
              </a:lnSpc>
            </a:pPr>
            <a:r>
              <a:rPr lang="en-US"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What does it mean to leverage Sales Enablement appropriately?</a:t>
            </a:r>
          </a:p>
          <a:p>
            <a:pPr>
              <a:lnSpc>
                <a:spcPct val="90000"/>
              </a:lnSpc>
            </a:pPr>
            <a:endParaRPr lang="en-US" b="1"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171450" indent="-171450">
              <a:lnSpc>
                <a:spcPct val="90000"/>
              </a:lnSpc>
              <a:buClr>
                <a:schemeClr val="bg1"/>
              </a:buClr>
              <a:buFont typeface="Arial" panose="020B0604020202020204" pitchFamily="34" charset="0"/>
              <a:buChar char="•"/>
            </a:pPr>
            <a:r>
              <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Sales Enablement gets the right sales content, in the hands of the right sellers, at the right time, to move a sales opportunity forward.</a:t>
            </a:r>
          </a:p>
          <a:p>
            <a:pPr marL="171450" indent="-171450">
              <a:lnSpc>
                <a:spcPct val="90000"/>
              </a:lnSpc>
              <a:buClr>
                <a:schemeClr val="bg1"/>
              </a:buClr>
              <a:buFont typeface="Arial" panose="020B0604020202020204" pitchFamily="34" charset="0"/>
              <a:buChar char="•"/>
            </a:pPr>
            <a:endPar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171450" indent="-171450">
              <a:lnSpc>
                <a:spcPct val="90000"/>
              </a:lnSpc>
              <a:buClr>
                <a:schemeClr val="bg1"/>
              </a:buClr>
              <a:buFont typeface="Arial" panose="020B0604020202020204" pitchFamily="34" charset="0"/>
              <a:buChar char="•"/>
            </a:pPr>
            <a:r>
              <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The use of Sales Enablement means increases in effectiveness, measured in sales revenue per employee and quota attainment.</a:t>
            </a:r>
          </a:p>
          <a:p>
            <a:pPr marL="171450" indent="-171450">
              <a:lnSpc>
                <a:spcPct val="90000"/>
              </a:lnSpc>
              <a:buClr>
                <a:schemeClr val="bg1"/>
              </a:buClr>
              <a:buFont typeface="Arial" panose="020B0604020202020204" pitchFamily="34" charset="0"/>
              <a:buChar char="•"/>
            </a:pPr>
            <a:endPar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a:p>
            <a:pPr marL="171450" indent="-171450">
              <a:lnSpc>
                <a:spcPct val="90000"/>
              </a:lnSpc>
              <a:buClr>
                <a:schemeClr val="bg1"/>
              </a:buClr>
              <a:buFont typeface="Arial" panose="020B0604020202020204" pitchFamily="34" charset="0"/>
              <a:buChar char="•"/>
            </a:pPr>
            <a:r>
              <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rPr>
              <a:t>Leveraging buyer personas &amp; BPMs, playbook, and call plans to increase wallet share &amp; penetration rates.</a:t>
            </a:r>
          </a:p>
          <a:p>
            <a:pPr>
              <a:lnSpc>
                <a:spcPct val="90000"/>
              </a:lnSpc>
            </a:pPr>
            <a:endParaRPr lang="en-US" sz="1200" dirty="0">
              <a:solidFill>
                <a:schemeClr val="bg1"/>
              </a:solidFill>
              <a:latin typeface="Avenir Next LT Pro" panose="020B0504020202020204" pitchFamily="34" charset="0"/>
              <a:ea typeface="Open Sans" panose="020B0606030504020204" pitchFamily="34" charset="0"/>
              <a:cs typeface="Open Sans" panose="020B0606030504020204" pitchFamily="34" charset="0"/>
            </a:endParaRPr>
          </a:p>
        </p:txBody>
      </p:sp>
      <p:graphicFrame>
        <p:nvGraphicFramePr>
          <p:cNvPr id="5" name="Diagram 4">
            <a:extLst>
              <a:ext uri="{FF2B5EF4-FFF2-40B4-BE49-F238E27FC236}">
                <a16:creationId xmlns:a16="http://schemas.microsoft.com/office/drawing/2014/main" id="{3D86017B-844F-43D6-AC96-9476470A4C79}"/>
              </a:ext>
            </a:extLst>
          </p:cNvPr>
          <p:cNvGraphicFramePr/>
          <p:nvPr>
            <p:extLst>
              <p:ext uri="{D42A27DB-BD31-4B8C-83A1-F6EECF244321}">
                <p14:modId xmlns:p14="http://schemas.microsoft.com/office/powerpoint/2010/main" val="563384356"/>
              </p:ext>
            </p:extLst>
          </p:nvPr>
        </p:nvGraphicFramePr>
        <p:xfrm>
          <a:off x="3931920" y="1586517"/>
          <a:ext cx="8260080" cy="4558251"/>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240849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780FABEF-1113-46B4-8171-BB08DDD8ADC1}"/>
              </a:ext>
            </a:extLst>
          </p:cNvPr>
          <p:cNvGraphicFramePr>
            <a:graphicFrameLocks noChangeAspect="1"/>
          </p:cNvGraphicFramePr>
          <p:nvPr>
            <p:custDataLst>
              <p:tags r:id="rId1"/>
            </p:custDataLst>
            <p:extLst>
              <p:ext uri="{D42A27DB-BD31-4B8C-83A1-F6EECF244321}">
                <p14:modId xmlns:p14="http://schemas.microsoft.com/office/powerpoint/2010/main" val="27214763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The Sales Enablement Charter defines the enablement program’s objectives and approach</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362011" y="4768204"/>
            <a:ext cx="495076" cy="120335"/>
          </a:xfrm>
          <a:prstGeom prst="rect">
            <a:avLst/>
          </a:prstGeom>
          <a:solidFill>
            <a:schemeClr val="lt1"/>
          </a:solidFill>
          <a:ln>
            <a:solidFill>
              <a:schemeClr val="accent1"/>
            </a:solidFill>
          </a:ln>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19" name="Google Shape;519;p109"/>
          <p:cNvSpPr/>
          <p:nvPr/>
        </p:nvSpPr>
        <p:spPr>
          <a:xfrm>
            <a:off x="11068600" y="6143183"/>
            <a:ext cx="495076" cy="120335"/>
          </a:xfrm>
          <a:prstGeom prst="rect">
            <a:avLst/>
          </a:prstGeom>
          <a:solidFill>
            <a:schemeClr val="lt1"/>
          </a:solidFill>
          <a:ln>
            <a:solidFill>
              <a:schemeClr val="accent1"/>
            </a:solidFill>
          </a:ln>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Define the sales enablement approach that will get the right sales content into the hands of the right sellers at the right time to move a sales opportunity forward.  The charter should guide the efforts of the enablement function overall while also creating clarity around who is responsible for what.</a:t>
            </a:r>
          </a:p>
          <a:p>
            <a:pPr marL="0" marR="0" lvl="0" indent="0" algn="l" defTabSz="914400" rtl="0" eaLnBrk="1" fontAlgn="auto" latinLnBrk="0" hangingPunct="1">
              <a:lnSpc>
                <a:spcPct val="100000"/>
              </a:lnSpc>
              <a:spcBef>
                <a:spcPts val="100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Enablement Mission, Vision and Values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Enablement Goals (Activities/Results)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Enablement Scope (Process Descriptions)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Playbook Development (New Product Introductions and SKU expansion)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KPIs, meeting cadences &amp; structure, etc.</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Enablement Roles and Responsibilities </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Enablement RACI (Responsible, Accountable, Consulted, Informed)</a:t>
            </a:r>
          </a:p>
        </p:txBody>
      </p:sp>
      <p:pic>
        <p:nvPicPr>
          <p:cNvPr id="3" name="Picture 2">
            <a:extLst>
              <a:ext uri="{FF2B5EF4-FFF2-40B4-BE49-F238E27FC236}">
                <a16:creationId xmlns:a16="http://schemas.microsoft.com/office/drawing/2014/main" id="{DFEB77FC-ACD2-45C7-9307-A217B09AED0F}"/>
              </a:ext>
            </a:extLst>
          </p:cNvPr>
          <p:cNvPicPr>
            <a:picLocks noChangeAspect="1"/>
          </p:cNvPicPr>
          <p:nvPr/>
        </p:nvPicPr>
        <p:blipFill>
          <a:blip r:embed="rId6"/>
          <a:stretch>
            <a:fillRect/>
          </a:stretch>
        </p:blipFill>
        <p:spPr>
          <a:xfrm>
            <a:off x="4090515" y="1490710"/>
            <a:ext cx="4920345" cy="2767694"/>
          </a:xfrm>
          <a:prstGeom prst="rect">
            <a:avLst/>
          </a:prstGeom>
          <a:ln>
            <a:solidFill>
              <a:schemeClr val="accent1"/>
            </a:solidFill>
          </a:ln>
          <a:effectLst/>
        </p:spPr>
      </p:pic>
      <p:pic>
        <p:nvPicPr>
          <p:cNvPr id="6" name="Picture 5">
            <a:extLst>
              <a:ext uri="{FF2B5EF4-FFF2-40B4-BE49-F238E27FC236}">
                <a16:creationId xmlns:a16="http://schemas.microsoft.com/office/drawing/2014/main" id="{E0EDCBDC-9B30-45AB-A86D-ABF20C57D6F5}"/>
              </a:ext>
            </a:extLst>
          </p:cNvPr>
          <p:cNvPicPr>
            <a:picLocks noChangeAspect="1"/>
          </p:cNvPicPr>
          <p:nvPr/>
        </p:nvPicPr>
        <p:blipFill rotWithShape="1">
          <a:blip r:embed="rId7"/>
          <a:srcRect l="27583" t="20776" r="6415" b="12987"/>
          <a:stretch/>
        </p:blipFill>
        <p:spPr>
          <a:xfrm>
            <a:off x="5270091" y="2475006"/>
            <a:ext cx="4902888" cy="2767693"/>
          </a:xfrm>
          <a:prstGeom prst="rect">
            <a:avLst/>
          </a:prstGeom>
          <a:solidFill>
            <a:schemeClr val="bg1"/>
          </a:solidFill>
          <a:ln>
            <a:solidFill>
              <a:schemeClr val="accent1"/>
            </a:solidFill>
          </a:ln>
          <a:effectLst/>
        </p:spPr>
      </p:pic>
      <p:pic>
        <p:nvPicPr>
          <p:cNvPr id="7" name="Picture 6">
            <a:extLst>
              <a:ext uri="{FF2B5EF4-FFF2-40B4-BE49-F238E27FC236}">
                <a16:creationId xmlns:a16="http://schemas.microsoft.com/office/drawing/2014/main" id="{AA076813-B0C8-4C7E-9546-55F95E2CD245}"/>
              </a:ext>
            </a:extLst>
          </p:cNvPr>
          <p:cNvPicPr>
            <a:picLocks noChangeAspect="1"/>
          </p:cNvPicPr>
          <p:nvPr/>
        </p:nvPicPr>
        <p:blipFill rotWithShape="1">
          <a:blip r:embed="rId8"/>
          <a:srcRect l="27886" t="21407" r="8759" b="14333"/>
          <a:stretch/>
        </p:blipFill>
        <p:spPr>
          <a:xfrm>
            <a:off x="6874938" y="3489916"/>
            <a:ext cx="4902889" cy="2797246"/>
          </a:xfrm>
          <a:prstGeom prst="rect">
            <a:avLst/>
          </a:prstGeom>
          <a:solidFill>
            <a:schemeClr val="bg1"/>
          </a:solidFill>
          <a:ln>
            <a:solidFill>
              <a:schemeClr val="accent1"/>
            </a:solidFill>
          </a:ln>
          <a:effectLst/>
        </p:spPr>
      </p:pic>
    </p:spTree>
    <p:extLst>
      <p:ext uri="{BB962C8B-B14F-4D97-AF65-F5344CB8AC3E}">
        <p14:creationId xmlns:p14="http://schemas.microsoft.com/office/powerpoint/2010/main" val="30434734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8C946DC0-A49F-4AA7-A4CC-6CEBC4790A44}"/>
              </a:ext>
            </a:extLst>
          </p:cNvPr>
          <p:cNvGraphicFramePr>
            <a:graphicFrameLocks noChangeAspect="1"/>
          </p:cNvGraphicFramePr>
          <p:nvPr>
            <p:custDataLst>
              <p:tags r:id="rId1"/>
            </p:custDataLst>
            <p:extLst>
              <p:ext uri="{D42A27DB-BD31-4B8C-83A1-F6EECF244321}">
                <p14:modId xmlns:p14="http://schemas.microsoft.com/office/powerpoint/2010/main" val="32124906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The Enablement function should be Sales’ voice helping to guide the sales content that Marketing creates</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9362010" y="4768204"/>
            <a:ext cx="521997" cy="129756"/>
          </a:xfrm>
          <a:prstGeom prst="rect">
            <a:avLst/>
          </a:prstGeom>
          <a:solidFill>
            <a:schemeClr val="lt1"/>
          </a:solidFill>
          <a:ln>
            <a:solidFill>
              <a:schemeClr val="accent1"/>
            </a:solidFill>
          </a:ln>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Serve as the voice of sales, so marketing can develop the sales content needed to increase wallet share, penetration rates, and/or land new accounts.  Manage the content management system, and ensure that Marketing is helping to make sales more effective in ways other than lead generation.  Ensure that there is continuing clarity on Marketing’s role in enabling the sales force and this role is clearly codified in the Sales Enablement charter.</a:t>
            </a:r>
          </a:p>
          <a:p>
            <a:pPr marL="0" marR="0" lvl="0" indent="0" algn="l" defTabSz="914400" rtl="0" eaLnBrk="1" fontAlgn="auto" latinLnBrk="0" hangingPunct="1">
              <a:lnSpc>
                <a:spcPct val="100000"/>
              </a:lnSpc>
              <a:spcBef>
                <a:spcPts val="100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Content Assessment</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Creation/Curation Process</a:t>
            </a:r>
          </a:p>
          <a:p>
            <a:pPr marL="171450" marR="0" lvl="2"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Ensure relevance with Personas and Buyer Process Maps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Content Lifecycle Management</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Content Usage Tracking</a:t>
            </a:r>
          </a:p>
        </p:txBody>
      </p:sp>
      <p:pic>
        <p:nvPicPr>
          <p:cNvPr id="6" name="Picture 5">
            <a:extLst>
              <a:ext uri="{FF2B5EF4-FFF2-40B4-BE49-F238E27FC236}">
                <a16:creationId xmlns:a16="http://schemas.microsoft.com/office/drawing/2014/main" id="{F8F77152-8542-4316-8312-1E7231A1BCFE}"/>
              </a:ext>
            </a:extLst>
          </p:cNvPr>
          <p:cNvPicPr>
            <a:picLocks/>
          </p:cNvPicPr>
          <p:nvPr/>
        </p:nvPicPr>
        <p:blipFill>
          <a:blip r:embed="rId6"/>
          <a:stretch>
            <a:fillRect/>
          </a:stretch>
        </p:blipFill>
        <p:spPr>
          <a:xfrm>
            <a:off x="4167953" y="1457325"/>
            <a:ext cx="4771111" cy="2771689"/>
          </a:xfrm>
          <a:prstGeom prst="rect">
            <a:avLst/>
          </a:prstGeom>
          <a:solidFill>
            <a:schemeClr val="bg1"/>
          </a:solidFill>
          <a:ln>
            <a:solidFill>
              <a:schemeClr val="accent1"/>
            </a:solidFill>
          </a:ln>
          <a:effectLst/>
        </p:spPr>
      </p:pic>
      <p:pic>
        <p:nvPicPr>
          <p:cNvPr id="7" name="Picture 6">
            <a:extLst>
              <a:ext uri="{FF2B5EF4-FFF2-40B4-BE49-F238E27FC236}">
                <a16:creationId xmlns:a16="http://schemas.microsoft.com/office/drawing/2014/main" id="{B2E3B770-73BC-4338-92DC-1D1F4BD3763A}"/>
              </a:ext>
            </a:extLst>
          </p:cNvPr>
          <p:cNvPicPr>
            <a:picLocks/>
          </p:cNvPicPr>
          <p:nvPr/>
        </p:nvPicPr>
        <p:blipFill>
          <a:blip r:embed="rId7"/>
          <a:stretch>
            <a:fillRect/>
          </a:stretch>
        </p:blipFill>
        <p:spPr>
          <a:xfrm>
            <a:off x="5679244" y="2336588"/>
            <a:ext cx="4772406" cy="2770632"/>
          </a:xfrm>
          <a:prstGeom prst="rect">
            <a:avLst/>
          </a:prstGeom>
          <a:solidFill>
            <a:schemeClr val="bg1"/>
          </a:solidFill>
          <a:ln>
            <a:solidFill>
              <a:schemeClr val="accent1"/>
            </a:solidFill>
          </a:ln>
          <a:effectLst/>
        </p:spPr>
      </p:pic>
      <p:pic>
        <p:nvPicPr>
          <p:cNvPr id="8" name="Picture 7">
            <a:extLst>
              <a:ext uri="{FF2B5EF4-FFF2-40B4-BE49-F238E27FC236}">
                <a16:creationId xmlns:a16="http://schemas.microsoft.com/office/drawing/2014/main" id="{C054FC02-E7BD-4460-ACF9-C937B832811F}"/>
              </a:ext>
            </a:extLst>
          </p:cNvPr>
          <p:cNvPicPr>
            <a:picLocks noChangeAspect="1"/>
          </p:cNvPicPr>
          <p:nvPr/>
        </p:nvPicPr>
        <p:blipFill>
          <a:blip r:embed="rId8"/>
          <a:stretch>
            <a:fillRect/>
          </a:stretch>
        </p:blipFill>
        <p:spPr>
          <a:xfrm>
            <a:off x="7015341" y="3429000"/>
            <a:ext cx="4904432" cy="2770632"/>
          </a:xfrm>
          <a:prstGeom prst="rect">
            <a:avLst/>
          </a:prstGeom>
          <a:solidFill>
            <a:schemeClr val="bg1"/>
          </a:solidFill>
          <a:ln>
            <a:solidFill>
              <a:schemeClr val="accent1"/>
            </a:solidFill>
          </a:ln>
          <a:effectLst/>
        </p:spPr>
      </p:pic>
    </p:spTree>
    <p:extLst>
      <p:ext uri="{BB962C8B-B14F-4D97-AF65-F5344CB8AC3E}">
        <p14:creationId xmlns:p14="http://schemas.microsoft.com/office/powerpoint/2010/main" val="42561431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64C3E20D-7A92-490C-A34D-DBE5CEEFE656}"/>
              </a:ext>
            </a:extLst>
          </p:cNvPr>
          <p:cNvGraphicFramePr>
            <a:graphicFrameLocks noChangeAspect="1"/>
          </p:cNvGraphicFramePr>
          <p:nvPr>
            <p:custDataLst>
              <p:tags r:id="rId1"/>
            </p:custDataLst>
            <p:extLst>
              <p:ext uri="{D42A27DB-BD31-4B8C-83A1-F6EECF244321}">
                <p14:modId xmlns:p14="http://schemas.microsoft.com/office/powerpoint/2010/main" val="8294650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3" name="Picture 12">
            <a:extLst>
              <a:ext uri="{FF2B5EF4-FFF2-40B4-BE49-F238E27FC236}">
                <a16:creationId xmlns:a16="http://schemas.microsoft.com/office/drawing/2014/main" id="{779AF491-32EE-4173-9122-961AEF853D16}"/>
              </a:ext>
            </a:extLst>
          </p:cNvPr>
          <p:cNvPicPr>
            <a:picLocks noChangeAspect="1"/>
          </p:cNvPicPr>
          <p:nvPr/>
        </p:nvPicPr>
        <p:blipFill>
          <a:blip r:embed="rId6"/>
          <a:stretch>
            <a:fillRect/>
          </a:stretch>
        </p:blipFill>
        <p:spPr>
          <a:xfrm>
            <a:off x="4024378" y="1457325"/>
            <a:ext cx="2281387" cy="2952383"/>
          </a:xfrm>
          <a:prstGeom prst="rect">
            <a:avLst/>
          </a:prstGeom>
          <a:ln>
            <a:solidFill>
              <a:schemeClr val="accent1"/>
            </a:solidFill>
          </a:ln>
        </p:spPr>
      </p:pic>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Enablement playbooks should map to a comprehensive sales process and methodology</a:t>
            </a:r>
            <a:endParaRPr dirty="0">
              <a:latin typeface="Avenir Next LT Pro" panose="020B0504020202020204" pitchFamily="34" charset="0"/>
              <a:ea typeface="Verdana" panose="020B0604030504040204" pitchFamily="34" charset="0"/>
            </a:endParaRPr>
          </a:p>
        </p:txBody>
      </p:sp>
      <p:sp>
        <p:nvSpPr>
          <p:cNvPr id="519" name="Google Shape;519;p109"/>
          <p:cNvSpPr/>
          <p:nvPr/>
        </p:nvSpPr>
        <p:spPr>
          <a:xfrm>
            <a:off x="10949537" y="6143183"/>
            <a:ext cx="466822" cy="110559"/>
          </a:xfrm>
          <a:prstGeom prst="rect">
            <a:avLst/>
          </a:prstGeom>
          <a:solidFill>
            <a:schemeClr val="lt1"/>
          </a:solidFill>
          <a:ln>
            <a:solidFill>
              <a:schemeClr val="accent1"/>
            </a:solid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Design,  implement, and package playbooks that represent a single source of information to guide</a:t>
            </a:r>
            <a:r>
              <a:rPr lang="en-US" sz="1050" dirty="0">
                <a:solidFill>
                  <a:srgbClr val="4C4846"/>
                </a:solidFill>
                <a:latin typeface="Avenir Next LT Pro" panose="020B0504020202020204" pitchFamily="34" charset="0"/>
                <a:ea typeface="Verdana" panose="020B0604030504040204" pitchFamily="34" charset="0"/>
                <a:cs typeface="Avenir"/>
                <a:sym typeface="Avenir"/>
              </a:rPr>
              <a:t> </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the day-to-day efforts of sellers and make them more effective.  Playbooks should be </a:t>
            </a:r>
            <a:r>
              <a:rPr lang="en-US" sz="1050" dirty="0">
                <a:solidFill>
                  <a:srgbClr val="4C4846"/>
                </a:solidFill>
                <a:latin typeface="Avenir Next LT Pro" panose="020B0504020202020204" pitchFamily="34" charset="0"/>
                <a:ea typeface="Verdana" panose="020B0604030504040204" pitchFamily="34" charset="0"/>
                <a:cs typeface="Avenir"/>
                <a:sym typeface="Avenir"/>
              </a:rPr>
              <a:t>built around </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a consistent sales process, and should include ‘plays’ that sales reps should run at different points within the process.  Playbooks should drive greater understanding of buyer persona, buyers’ motivations, their decision-making process,  and how to present value to different types of buyers.</a:t>
            </a: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lang="en-US" sz="1050" dirty="0">
              <a:solidFill>
                <a:srgbClr val="4C4846"/>
              </a:solidFill>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indent="-171450">
              <a:buSzPts val="1000"/>
              <a:buFont typeface="Arial" panose="020B06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Playbook that encompass:</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Detailed guidance around a standardized sales process</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Sales Plays / Call/Visit Choreography</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Misc. Sales Aids (i.e. Objection Handling, Opportunity Assessments, etc.)</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Buyer Personas</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Buyer Process Maps</a:t>
            </a:r>
          </a:p>
          <a:p>
            <a:pPr marL="365760" lvl="5" indent="-182880">
              <a:buSzPts val="1000"/>
              <a:buFont typeface="Avenir Next LT Pro" panose="020B0504020202020204" pitchFamily="34" charset="0"/>
              <a:buChar char="−"/>
            </a:pPr>
            <a:r>
              <a:rPr lang="en-US" sz="1050" dirty="0">
                <a:solidFill>
                  <a:srgbClr val="4C4846"/>
                </a:solidFill>
                <a:latin typeface="Avenir Next LT Pro" panose="020B0504020202020204" pitchFamily="34" charset="0"/>
                <a:ea typeface="Verdana" panose="020B0604030504040204" pitchFamily="34" charset="0"/>
                <a:cs typeface="Avenir"/>
                <a:sym typeface="Avenir"/>
              </a:rPr>
              <a:t>Competitive Landscape &amp; Battle Cards</a:t>
            </a: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Product Launch Planning/Product Use Scenarios/Product Demos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Pricing/discounting guidelines</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Marketing Campaign Schedule</a:t>
            </a:r>
          </a:p>
        </p:txBody>
      </p:sp>
      <p:pic>
        <p:nvPicPr>
          <p:cNvPr id="3" name="Picture 2">
            <a:extLst>
              <a:ext uri="{FF2B5EF4-FFF2-40B4-BE49-F238E27FC236}">
                <a16:creationId xmlns:a16="http://schemas.microsoft.com/office/drawing/2014/main" id="{5DC74773-8F45-468F-86A1-9CBBD4408747}"/>
              </a:ext>
            </a:extLst>
          </p:cNvPr>
          <p:cNvPicPr>
            <a:picLocks noChangeAspect="1"/>
          </p:cNvPicPr>
          <p:nvPr/>
        </p:nvPicPr>
        <p:blipFill>
          <a:blip r:embed="rId7"/>
          <a:stretch>
            <a:fillRect/>
          </a:stretch>
        </p:blipFill>
        <p:spPr>
          <a:xfrm>
            <a:off x="4374063" y="2055268"/>
            <a:ext cx="2410526" cy="3119504"/>
          </a:xfrm>
          <a:prstGeom prst="rect">
            <a:avLst/>
          </a:prstGeom>
          <a:ln>
            <a:solidFill>
              <a:schemeClr val="accent1"/>
            </a:solidFill>
          </a:ln>
        </p:spPr>
      </p:pic>
      <p:pic>
        <p:nvPicPr>
          <p:cNvPr id="4" name="Picture 3">
            <a:extLst>
              <a:ext uri="{FF2B5EF4-FFF2-40B4-BE49-F238E27FC236}">
                <a16:creationId xmlns:a16="http://schemas.microsoft.com/office/drawing/2014/main" id="{ADB941E0-5064-4431-B5BE-A0E1A709DE17}"/>
              </a:ext>
            </a:extLst>
          </p:cNvPr>
          <p:cNvPicPr>
            <a:picLocks noChangeAspect="1"/>
          </p:cNvPicPr>
          <p:nvPr/>
        </p:nvPicPr>
        <p:blipFill>
          <a:blip r:embed="rId8"/>
          <a:stretch>
            <a:fillRect/>
          </a:stretch>
        </p:blipFill>
        <p:spPr>
          <a:xfrm>
            <a:off x="4852887" y="2665811"/>
            <a:ext cx="2410527" cy="3119505"/>
          </a:xfrm>
          <a:prstGeom prst="rect">
            <a:avLst/>
          </a:prstGeom>
          <a:ln>
            <a:solidFill>
              <a:schemeClr val="accent1"/>
            </a:solidFill>
          </a:ln>
        </p:spPr>
      </p:pic>
      <p:pic>
        <p:nvPicPr>
          <p:cNvPr id="5" name="Picture 4">
            <a:extLst>
              <a:ext uri="{FF2B5EF4-FFF2-40B4-BE49-F238E27FC236}">
                <a16:creationId xmlns:a16="http://schemas.microsoft.com/office/drawing/2014/main" id="{594234E4-DA33-4143-837C-2FDA2A93AB62}"/>
              </a:ext>
            </a:extLst>
          </p:cNvPr>
          <p:cNvPicPr>
            <a:picLocks noChangeAspect="1"/>
          </p:cNvPicPr>
          <p:nvPr/>
        </p:nvPicPr>
        <p:blipFill>
          <a:blip r:embed="rId9"/>
          <a:stretch>
            <a:fillRect/>
          </a:stretch>
        </p:blipFill>
        <p:spPr>
          <a:xfrm>
            <a:off x="5331712" y="3420017"/>
            <a:ext cx="2299515" cy="2975844"/>
          </a:xfrm>
          <a:prstGeom prst="rect">
            <a:avLst/>
          </a:prstGeom>
          <a:ln>
            <a:solidFill>
              <a:schemeClr val="accent1"/>
            </a:solidFill>
          </a:ln>
        </p:spPr>
      </p:pic>
      <p:pic>
        <p:nvPicPr>
          <p:cNvPr id="14" name="Picture 13">
            <a:extLst>
              <a:ext uri="{FF2B5EF4-FFF2-40B4-BE49-F238E27FC236}">
                <a16:creationId xmlns:a16="http://schemas.microsoft.com/office/drawing/2014/main" id="{A552E256-CBD2-4F2E-B846-D163150D7FC2}"/>
              </a:ext>
            </a:extLst>
          </p:cNvPr>
          <p:cNvPicPr>
            <a:picLocks noChangeAspect="1"/>
          </p:cNvPicPr>
          <p:nvPr/>
        </p:nvPicPr>
        <p:blipFill>
          <a:blip r:embed="rId10"/>
          <a:stretch>
            <a:fillRect/>
          </a:stretch>
        </p:blipFill>
        <p:spPr>
          <a:xfrm>
            <a:off x="7742238" y="1457324"/>
            <a:ext cx="2281387" cy="2952383"/>
          </a:xfrm>
          <a:prstGeom prst="rect">
            <a:avLst/>
          </a:prstGeom>
          <a:ln>
            <a:solidFill>
              <a:schemeClr val="accent1"/>
            </a:solidFill>
          </a:ln>
        </p:spPr>
      </p:pic>
      <p:pic>
        <p:nvPicPr>
          <p:cNvPr id="15" name="Picture 14">
            <a:extLst>
              <a:ext uri="{FF2B5EF4-FFF2-40B4-BE49-F238E27FC236}">
                <a16:creationId xmlns:a16="http://schemas.microsoft.com/office/drawing/2014/main" id="{411836FA-32B2-42A9-A406-5EA27AECFBF6}"/>
              </a:ext>
            </a:extLst>
          </p:cNvPr>
          <p:cNvPicPr>
            <a:picLocks noChangeAspect="1"/>
          </p:cNvPicPr>
          <p:nvPr/>
        </p:nvPicPr>
        <p:blipFill>
          <a:blip r:embed="rId11"/>
          <a:stretch>
            <a:fillRect/>
          </a:stretch>
        </p:blipFill>
        <p:spPr>
          <a:xfrm>
            <a:off x="8354369" y="2061569"/>
            <a:ext cx="2281387" cy="2952383"/>
          </a:xfrm>
          <a:prstGeom prst="rect">
            <a:avLst/>
          </a:prstGeom>
          <a:ln>
            <a:solidFill>
              <a:schemeClr val="accent1"/>
            </a:solidFill>
          </a:ln>
        </p:spPr>
      </p:pic>
      <p:pic>
        <p:nvPicPr>
          <p:cNvPr id="16" name="Picture 15">
            <a:extLst>
              <a:ext uri="{FF2B5EF4-FFF2-40B4-BE49-F238E27FC236}">
                <a16:creationId xmlns:a16="http://schemas.microsoft.com/office/drawing/2014/main" id="{C194C528-6685-4F57-9425-EA75E43CF5BB}"/>
              </a:ext>
            </a:extLst>
          </p:cNvPr>
          <p:cNvPicPr>
            <a:picLocks noChangeAspect="1"/>
          </p:cNvPicPr>
          <p:nvPr/>
        </p:nvPicPr>
        <p:blipFill>
          <a:blip r:embed="rId12"/>
          <a:stretch>
            <a:fillRect/>
          </a:stretch>
        </p:blipFill>
        <p:spPr>
          <a:xfrm>
            <a:off x="8966500" y="2675112"/>
            <a:ext cx="2281387" cy="2952383"/>
          </a:xfrm>
          <a:prstGeom prst="rect">
            <a:avLst/>
          </a:prstGeom>
          <a:ln>
            <a:solidFill>
              <a:schemeClr val="accent1"/>
            </a:solidFill>
          </a:ln>
        </p:spPr>
      </p:pic>
      <p:pic>
        <p:nvPicPr>
          <p:cNvPr id="17" name="Picture 16">
            <a:extLst>
              <a:ext uri="{FF2B5EF4-FFF2-40B4-BE49-F238E27FC236}">
                <a16:creationId xmlns:a16="http://schemas.microsoft.com/office/drawing/2014/main" id="{C0334C68-10DE-4CC6-A9DF-0AF86E234A5E}"/>
              </a:ext>
            </a:extLst>
          </p:cNvPr>
          <p:cNvPicPr>
            <a:picLocks noChangeAspect="1"/>
          </p:cNvPicPr>
          <p:nvPr/>
        </p:nvPicPr>
        <p:blipFill>
          <a:blip r:embed="rId13"/>
          <a:stretch>
            <a:fillRect/>
          </a:stretch>
        </p:blipFill>
        <p:spPr>
          <a:xfrm>
            <a:off x="9717116" y="3443478"/>
            <a:ext cx="2281387" cy="2952383"/>
          </a:xfrm>
          <a:prstGeom prst="rect">
            <a:avLst/>
          </a:prstGeom>
          <a:ln>
            <a:solidFill>
              <a:schemeClr val="accent1"/>
            </a:solidFill>
          </a:ln>
        </p:spPr>
      </p:pic>
    </p:spTree>
    <p:extLst>
      <p:ext uri="{BB962C8B-B14F-4D97-AF65-F5344CB8AC3E}">
        <p14:creationId xmlns:p14="http://schemas.microsoft.com/office/powerpoint/2010/main" val="38770325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556ABF-4AB6-47EF-8BFC-AC9A9A140FA4}"/>
              </a:ext>
            </a:extLst>
          </p:cNvPr>
          <p:cNvGraphicFramePr>
            <a:graphicFrameLocks noChangeAspect="1"/>
          </p:cNvGraphicFramePr>
          <p:nvPr>
            <p:custDataLst>
              <p:tags r:id="rId1"/>
            </p:custDataLst>
            <p:extLst>
              <p:ext uri="{D42A27DB-BD31-4B8C-83A1-F6EECF244321}">
                <p14:modId xmlns:p14="http://schemas.microsoft.com/office/powerpoint/2010/main" val="35346122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17" name="Google Shape;517;p109"/>
          <p:cNvSpPr txBox="1">
            <a:spLocks noGrp="1"/>
          </p:cNvSpPr>
          <p:nvPr>
            <p:ph type="title"/>
          </p:nvPr>
        </p:nvSpPr>
        <p:spPr>
          <a:xfrm>
            <a:off x="1149069" y="0"/>
            <a:ext cx="10661932" cy="1099457"/>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dk1"/>
              </a:buClr>
              <a:buSzPts val="2400"/>
              <a:buFont typeface="Avenir"/>
              <a:buNone/>
            </a:pPr>
            <a:r>
              <a:rPr lang="en-US" dirty="0">
                <a:latin typeface="Avenir Next LT Pro" panose="020B0504020202020204" pitchFamily="34" charset="0"/>
                <a:ea typeface="Verdana" panose="020B0604030504040204" pitchFamily="34" charset="0"/>
              </a:rPr>
              <a:t>A strong onboarding &amp; training program accelerates new hire ramp times and drives productivity gains throughout the employee lifecycle</a:t>
            </a:r>
            <a:endParaRPr dirty="0">
              <a:latin typeface="Avenir Next LT Pro" panose="020B0504020202020204" pitchFamily="34" charset="0"/>
              <a:ea typeface="Verdana" panose="020B0604030504040204" pitchFamily="34" charset="0"/>
            </a:endParaRPr>
          </a:p>
        </p:txBody>
      </p:sp>
      <p:sp>
        <p:nvSpPr>
          <p:cNvPr id="518" name="Google Shape;518;p109"/>
          <p:cNvSpPr/>
          <p:nvPr/>
        </p:nvSpPr>
        <p:spPr>
          <a:xfrm>
            <a:off x="8877379" y="4645834"/>
            <a:ext cx="495076" cy="120335"/>
          </a:xfrm>
          <a:prstGeom prst="rect">
            <a:avLst/>
          </a:prstGeom>
          <a:solidFill>
            <a:schemeClr val="lt1"/>
          </a:solidFill>
          <a:ln>
            <a:solidFill>
              <a:schemeClr val="accent1"/>
            </a:solidFill>
          </a:ln>
          <a:effectLst>
            <a:outerShdw blurRad="76200" dist="50800" dir="5400000" algn="tl" rotWithShape="0">
              <a:schemeClr val="lt2">
                <a:alpha val="3921"/>
              </a:schemeClr>
            </a:outerShdw>
          </a:effectLst>
        </p:spPr>
        <p:txBody>
          <a:bodyPr spcFirstLastPara="1" wrap="square" lIns="182875" tIns="182875" rIns="182875"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200" b="0" i="0" u="none" strike="noStrike" kern="0" cap="none" spc="0" normalizeH="0" baseline="0" noProof="0" dirty="0">
              <a:ln>
                <a:noFill/>
              </a:ln>
              <a:solidFill>
                <a:srgbClr val="D7D9D7"/>
              </a:solidFill>
              <a:effectLst/>
              <a:uLnTx/>
              <a:uFillTx/>
              <a:latin typeface="Avenir Next LT Pro" panose="020B0504020202020204" pitchFamily="34" charset="0"/>
              <a:ea typeface="Verdana" panose="020B0604030504040204" pitchFamily="34" charset="0"/>
              <a:cs typeface="Arial"/>
              <a:sym typeface="Arial"/>
            </a:endParaRPr>
          </a:p>
        </p:txBody>
      </p:sp>
      <p:sp>
        <p:nvSpPr>
          <p:cNvPr id="520" name="Google Shape;520;p109"/>
          <p:cNvSpPr txBox="1"/>
          <p:nvPr/>
        </p:nvSpPr>
        <p:spPr>
          <a:xfrm>
            <a:off x="266617" y="1457325"/>
            <a:ext cx="3508375" cy="4943475"/>
          </a:xfrm>
          <a:prstGeom prst="rect">
            <a:avLst/>
          </a:prstGeom>
          <a:solidFill>
            <a:srgbClr val="F2F2F2"/>
          </a:solidFill>
          <a:ln>
            <a:noFill/>
          </a:ln>
        </p:spPr>
        <p:txBody>
          <a:bodyPr spcFirstLastPara="1" wrap="square" lIns="180000" tIns="182875" rIns="180000" bIns="18287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Objective</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Train the sales team on </a:t>
            </a:r>
            <a:r>
              <a:rPr lang="en-US" sz="1050" dirty="0">
                <a:solidFill>
                  <a:srgbClr val="4C4846"/>
                </a:solidFill>
                <a:latin typeface="Avenir Next LT Pro" panose="020B0504020202020204" pitchFamily="34" charset="0"/>
                <a:ea typeface="Verdana" panose="020B0604030504040204" pitchFamily="34" charset="0"/>
                <a:cs typeface="Avenir"/>
                <a:sym typeface="Avenir"/>
              </a:rPr>
              <a:t>the s</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ales skills and product knowledge needed to meet buyer needs. Create consistency in the way that training is delivered </a:t>
            </a:r>
            <a:r>
              <a:rPr lang="en-US" sz="1050" dirty="0">
                <a:solidFill>
                  <a:srgbClr val="4C4846"/>
                </a:solidFill>
                <a:latin typeface="Avenir Next LT Pro" panose="020B0504020202020204" pitchFamily="34" charset="0"/>
                <a:ea typeface="Verdana" panose="020B0604030504040204" pitchFamily="34" charset="0"/>
                <a:cs typeface="Avenir"/>
                <a:sym typeface="Avenir"/>
              </a:rPr>
              <a:t>to both new and tenured reps.  Drive training through different modalities – in-person, online, etc.  </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Maximize the</a:t>
            </a:r>
            <a:r>
              <a:rPr lang="en-US" sz="1050" dirty="0">
                <a:solidFill>
                  <a:srgbClr val="4C4846"/>
                </a:solidFill>
                <a:latin typeface="Avenir Next LT Pro" panose="020B0504020202020204" pitchFamily="34" charset="0"/>
                <a:ea typeface="Verdana" panose="020B0604030504040204" pitchFamily="34" charset="0"/>
                <a:cs typeface="Avenir"/>
                <a:sym typeface="Avenir"/>
              </a:rPr>
              <a:t> training value of </a:t>
            </a: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events like Sales Kickoff (SKO). </a:t>
            </a: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endPar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endParaRPr>
          </a:p>
          <a:p>
            <a:pPr marL="0" marR="0" lvl="0" indent="0" algn="l" defTabSz="914400" rtl="0" eaLnBrk="1" fontAlgn="auto" latinLnBrk="0" hangingPunct="1">
              <a:lnSpc>
                <a:spcPct val="100000"/>
              </a:lnSpc>
              <a:spcBef>
                <a:spcPts val="500"/>
              </a:spcBef>
              <a:spcAft>
                <a:spcPts val="0"/>
              </a:spcAft>
              <a:buClr>
                <a:srgbClr val="000000"/>
              </a:buClr>
              <a:buSzPts val="1000"/>
              <a:buFont typeface="Arial"/>
              <a:buNone/>
              <a:tabLst/>
              <a:defRPr/>
            </a:pPr>
            <a:r>
              <a:rPr kumimoji="0" lang="en-US" sz="1600" b="1" i="0" u="none" strike="noStrike" kern="0" cap="none" spc="0" normalizeH="0" baseline="0" noProof="0" dirty="0">
                <a:ln>
                  <a:noFill/>
                </a:ln>
                <a:solidFill>
                  <a:srgbClr val="D9A800"/>
                </a:solidFill>
                <a:effectLst/>
                <a:uLnTx/>
                <a:uFillTx/>
                <a:latin typeface="Avenir Next LT Pro" panose="020B0504020202020204" pitchFamily="34" charset="0"/>
                <a:ea typeface="Verdana" panose="020B0604030504040204" pitchFamily="34" charset="0"/>
                <a:cs typeface="Avenir"/>
                <a:sym typeface="Avenir"/>
              </a:rPr>
              <a:t>Outcomes &amp; Typical Deliverables</a:t>
            </a:r>
            <a:endParaRPr kumimoji="0" lang="en-US" sz="1600" b="0" i="0" u="none" strike="noStrike" kern="0" cap="none" spc="0" normalizeH="0" baseline="0" noProof="0" dirty="0">
              <a:ln>
                <a:noFill/>
              </a:ln>
              <a:solidFill>
                <a:srgbClr val="000000"/>
              </a:solidFill>
              <a:effectLst/>
              <a:uLnTx/>
              <a:uFillTx/>
              <a:latin typeface="Avenir Next LT Pro" panose="020B0504020202020204" pitchFamily="34" charset="0"/>
              <a:ea typeface="Verdana" panose="020B0604030504040204" pitchFamily="34" charset="0"/>
              <a:cs typeface="Arial"/>
              <a:sym typeface="Arial"/>
            </a:endParaRP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Courseware Development</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Onboarding Planning, Design and Execution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Ongoing Training Planning, Design and Execution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Reinforcement Plan </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Reinforcement Execution</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Sales Skills Training</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Translate Product training into applicable sales training</a:t>
            </a:r>
          </a:p>
          <a:p>
            <a:pPr marL="171450" marR="0" lvl="0" indent="-171450" algn="l" defTabSz="914400" rtl="0" eaLnBrk="1" fontAlgn="auto" latinLnBrk="0" hangingPunct="1">
              <a:lnSpc>
                <a:spcPct val="100000"/>
              </a:lnSpc>
              <a:spcBef>
                <a:spcPts val="0"/>
              </a:spcBef>
              <a:spcAft>
                <a:spcPts val="0"/>
              </a:spcAft>
              <a:buClr>
                <a:srgbClr val="000000"/>
              </a:buClr>
              <a:buSzPts val="1000"/>
              <a:buFont typeface="Arial" panose="020B0604020202020204" pitchFamily="34" charset="0"/>
              <a:buChar char="•"/>
              <a:tabLst/>
              <a:defRPr/>
            </a:pPr>
            <a:r>
              <a:rPr kumimoji="0" lang="en-US" sz="1050" b="0" i="0" u="none" strike="noStrike" kern="0" cap="none" spc="0" normalizeH="0" baseline="0" noProof="0" dirty="0">
                <a:ln>
                  <a:noFill/>
                </a:ln>
                <a:solidFill>
                  <a:srgbClr val="4C4846"/>
                </a:solidFill>
                <a:effectLst/>
                <a:uLnTx/>
                <a:uFillTx/>
                <a:latin typeface="Avenir Next LT Pro" panose="020B0504020202020204" pitchFamily="34" charset="0"/>
                <a:ea typeface="Verdana" panose="020B0604030504040204" pitchFamily="34" charset="0"/>
                <a:cs typeface="Avenir"/>
                <a:sym typeface="Avenir"/>
              </a:rPr>
              <a:t>SKO and other internal events</a:t>
            </a:r>
          </a:p>
        </p:txBody>
      </p:sp>
      <p:pic>
        <p:nvPicPr>
          <p:cNvPr id="3" name="Picture 2">
            <a:extLst>
              <a:ext uri="{FF2B5EF4-FFF2-40B4-BE49-F238E27FC236}">
                <a16:creationId xmlns:a16="http://schemas.microsoft.com/office/drawing/2014/main" id="{6701E25F-86D3-4332-8BA8-AB9714104053}"/>
              </a:ext>
            </a:extLst>
          </p:cNvPr>
          <p:cNvPicPr>
            <a:picLocks noChangeAspect="1"/>
          </p:cNvPicPr>
          <p:nvPr/>
        </p:nvPicPr>
        <p:blipFill>
          <a:blip r:embed="rId6"/>
          <a:stretch>
            <a:fillRect/>
          </a:stretch>
        </p:blipFill>
        <p:spPr>
          <a:xfrm>
            <a:off x="4172638" y="1457325"/>
            <a:ext cx="4777303" cy="2615741"/>
          </a:xfrm>
          <a:prstGeom prst="rect">
            <a:avLst/>
          </a:prstGeom>
          <a:ln>
            <a:solidFill>
              <a:schemeClr val="accent1"/>
            </a:solidFill>
          </a:ln>
        </p:spPr>
      </p:pic>
      <p:pic>
        <p:nvPicPr>
          <p:cNvPr id="11" name="Picture 10">
            <a:extLst>
              <a:ext uri="{FF2B5EF4-FFF2-40B4-BE49-F238E27FC236}">
                <a16:creationId xmlns:a16="http://schemas.microsoft.com/office/drawing/2014/main" id="{79161AD5-9407-4E07-9A64-BFCFFB48EE3A}"/>
              </a:ext>
            </a:extLst>
          </p:cNvPr>
          <p:cNvPicPr>
            <a:picLocks noChangeAspect="1"/>
          </p:cNvPicPr>
          <p:nvPr/>
        </p:nvPicPr>
        <p:blipFill>
          <a:blip r:embed="rId7"/>
          <a:stretch>
            <a:fillRect/>
          </a:stretch>
        </p:blipFill>
        <p:spPr>
          <a:xfrm>
            <a:off x="5645612" y="2315734"/>
            <a:ext cx="2613512" cy="3371697"/>
          </a:xfrm>
          <a:prstGeom prst="rect">
            <a:avLst/>
          </a:prstGeom>
          <a:ln w="3175">
            <a:solidFill>
              <a:schemeClr val="accent1"/>
            </a:solidFill>
          </a:ln>
        </p:spPr>
      </p:pic>
      <p:pic>
        <p:nvPicPr>
          <p:cNvPr id="4" name="Picture 3">
            <a:extLst>
              <a:ext uri="{FF2B5EF4-FFF2-40B4-BE49-F238E27FC236}">
                <a16:creationId xmlns:a16="http://schemas.microsoft.com/office/drawing/2014/main" id="{91ACB792-A441-4CA5-8B00-948A4AC296F5}"/>
              </a:ext>
            </a:extLst>
          </p:cNvPr>
          <p:cNvPicPr>
            <a:picLocks noChangeAspect="1"/>
          </p:cNvPicPr>
          <p:nvPr/>
        </p:nvPicPr>
        <p:blipFill>
          <a:blip r:embed="rId8"/>
          <a:stretch>
            <a:fillRect/>
          </a:stretch>
        </p:blipFill>
        <p:spPr>
          <a:xfrm>
            <a:off x="7145792" y="2673602"/>
            <a:ext cx="2613512" cy="3371697"/>
          </a:xfrm>
          <a:prstGeom prst="rect">
            <a:avLst/>
          </a:prstGeom>
          <a:ln>
            <a:solidFill>
              <a:schemeClr val="accent1"/>
            </a:solidFill>
          </a:ln>
        </p:spPr>
      </p:pic>
      <p:pic>
        <p:nvPicPr>
          <p:cNvPr id="5" name="Picture 4">
            <a:extLst>
              <a:ext uri="{FF2B5EF4-FFF2-40B4-BE49-F238E27FC236}">
                <a16:creationId xmlns:a16="http://schemas.microsoft.com/office/drawing/2014/main" id="{BA963EC3-167D-4277-8B00-EAB7D0803DCD}"/>
              </a:ext>
            </a:extLst>
          </p:cNvPr>
          <p:cNvPicPr>
            <a:picLocks noChangeAspect="1"/>
          </p:cNvPicPr>
          <p:nvPr/>
        </p:nvPicPr>
        <p:blipFill>
          <a:blip r:embed="rId9"/>
          <a:stretch>
            <a:fillRect/>
          </a:stretch>
        </p:blipFill>
        <p:spPr>
          <a:xfrm>
            <a:off x="9146627" y="3036731"/>
            <a:ext cx="2579781" cy="3338540"/>
          </a:xfrm>
          <a:prstGeom prst="rect">
            <a:avLst/>
          </a:prstGeom>
          <a:ln>
            <a:solidFill>
              <a:schemeClr val="accent1"/>
            </a:solidFill>
          </a:ln>
        </p:spPr>
      </p:pic>
    </p:spTree>
    <p:extLst>
      <p:ext uri="{BB962C8B-B14F-4D97-AF65-F5344CB8AC3E}">
        <p14:creationId xmlns:p14="http://schemas.microsoft.com/office/powerpoint/2010/main" val="37269162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MWIBT9bSFCaChy0XeN0M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SBI Delivery">
  <a:themeElements>
    <a:clrScheme name="SBI Delivery">
      <a:dk1>
        <a:srgbClr val="4C4846"/>
      </a:dk1>
      <a:lt1>
        <a:srgbClr val="FFFFFF"/>
      </a:lt1>
      <a:dk2>
        <a:srgbClr val="4C4845"/>
      </a:dk2>
      <a:lt2>
        <a:srgbClr val="D7D9D7"/>
      </a:lt2>
      <a:accent1>
        <a:srgbClr val="D9A800"/>
      </a:accent1>
      <a:accent2>
        <a:srgbClr val="355A78"/>
      </a:accent2>
      <a:accent3>
        <a:srgbClr val="2D3B44"/>
      </a:accent3>
      <a:accent4>
        <a:srgbClr val="6C5B80"/>
      </a:accent4>
      <a:accent5>
        <a:srgbClr val="189F84"/>
      </a:accent5>
      <a:accent6>
        <a:srgbClr val="E15355"/>
      </a:accent6>
      <a:hlink>
        <a:srgbClr val="355A78"/>
      </a:hlink>
      <a:folHlink>
        <a:srgbClr val="2C3A4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_SBI_2018_Theme">
  <a:themeElements>
    <a:clrScheme name="Custom 72">
      <a:dk1>
        <a:srgbClr val="4C4846"/>
      </a:dk1>
      <a:lt1>
        <a:srgbClr val="FFFFFF"/>
      </a:lt1>
      <a:dk2>
        <a:srgbClr val="4C4845"/>
      </a:dk2>
      <a:lt2>
        <a:srgbClr val="D7D9D7"/>
      </a:lt2>
      <a:accent1>
        <a:srgbClr val="002856"/>
      </a:accent1>
      <a:accent2>
        <a:srgbClr val="00A1DF"/>
      </a:accent2>
      <a:accent3>
        <a:srgbClr val="2D3B44"/>
      </a:accent3>
      <a:accent4>
        <a:srgbClr val="6C5B80"/>
      </a:accent4>
      <a:accent5>
        <a:srgbClr val="189F84"/>
      </a:accent5>
      <a:accent6>
        <a:srgbClr val="E15355"/>
      </a:accent6>
      <a:hlink>
        <a:srgbClr val="355A78"/>
      </a:hlink>
      <a:folHlink>
        <a:srgbClr val="2C3A44"/>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accent1"/>
        </a:solidFill>
        <a:ln>
          <a:noFill/>
        </a:ln>
        <a:effectLst>
          <a:outerShdw blurRad="76200" dist="50800" dir="5400000" algn="tl" rotWithShape="0">
            <a:schemeClr val="tx2">
              <a:alpha val="4000"/>
            </a:schemeClr>
          </a:outerShdw>
        </a:effectLst>
      </a:spPr>
      <a:bodyPr rot="0" spcFirstLastPara="0" vertOverflow="overflow" horzOverflow="overflow" vert="horz" wrap="square" lIns="182880" tIns="182880" rIns="182880" bIns="182880" numCol="1" spcCol="0" rtlCol="0" fromWordArt="0" anchor="t" anchorCtr="0" forceAA="0" compatLnSpc="1">
        <a:prstTxWarp prst="textNoShape">
          <a:avLst/>
        </a:prstTxWarp>
        <a:noAutofit/>
      </a:bodyPr>
      <a:lstStyle>
        <a:defPPr algn="l" defTabSz="228600">
          <a:tabLst>
            <a:tab pos="182880" algn="l"/>
            <a:tab pos="365760" algn="l"/>
            <a:tab pos="548640" algn="l"/>
            <a:tab pos="731520" algn="l"/>
            <a:tab pos="914400" algn="l"/>
            <a:tab pos="1097280" algn="l"/>
            <a:tab pos="1280160" algn="l"/>
            <a:tab pos="1463040" algn="l"/>
            <a:tab pos="1645920" algn="l"/>
            <a:tab pos="1828800" algn="l"/>
            <a:tab pos="2011680" algn="l"/>
            <a:tab pos="2194560" algn="l"/>
            <a:tab pos="2377440" algn="l"/>
            <a:tab pos="2560320" algn="l"/>
            <a:tab pos="2743200" algn="l"/>
          </a:tabLst>
          <a:defRPr sz="1200" dirty="0" smtClean="0">
            <a:solidFill>
              <a:schemeClr val="tx2"/>
            </a:solidFill>
          </a:defRPr>
        </a:defPPr>
      </a:lstStyle>
    </a:spDef>
    <a:lnDef>
      <a:spPr>
        <a:ln w="9525">
          <a:solidFill>
            <a:schemeClr val="bg1">
              <a:lumMod val="8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defTabSz="228600">
          <a:tabLst>
            <a:tab pos="182880" algn="l"/>
            <a:tab pos="365760" algn="l"/>
            <a:tab pos="548640" algn="l"/>
            <a:tab pos="731520" algn="l"/>
            <a:tab pos="914400" algn="l"/>
            <a:tab pos="1097280" algn="l"/>
            <a:tab pos="1280160" algn="l"/>
            <a:tab pos="1463040" algn="l"/>
            <a:tab pos="1645920" algn="l"/>
            <a:tab pos="1828800" algn="l"/>
          </a:tabLst>
          <a:defRPr sz="1600" dirty="0" smtClean="0">
            <a:solidFill>
              <a:schemeClr val="tx1"/>
            </a:solidFill>
            <a:latin typeface="Calibri" charset="0"/>
            <a:ea typeface="Calibri" charset="0"/>
            <a:cs typeface="Calibri" charset="0"/>
          </a:defRPr>
        </a:defPPr>
      </a:lstStyle>
    </a:txDef>
  </a:objectDefaults>
  <a:extraClrSchemeLst/>
  <a:extLst>
    <a:ext uri="{05A4C25C-085E-4340-85A3-A5531E510DB2}">
      <thm15:themeFamily xmlns:thm15="http://schemas.microsoft.com/office/thememl/2012/main" name="SBI_UniversalTemplate_Q2_2018" id="{D128661D-CA08-7747-A9C2-493A8F9B52DA}" vid="{C4294457-39CB-8245-AE2E-6A13AAD3E9C3}"/>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7034</TotalTime>
  <Words>1550</Words>
  <Application>Microsoft Office PowerPoint</Application>
  <PresentationFormat>Widescreen</PresentationFormat>
  <Paragraphs>169</Paragraphs>
  <Slides>14</Slides>
  <Notes>10</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14</vt:i4>
      </vt:variant>
    </vt:vector>
  </HeadingPairs>
  <TitlesOfParts>
    <vt:vector size="25" baseType="lpstr">
      <vt:lpstr>Titillium Regular</vt:lpstr>
      <vt:lpstr>Avenir</vt:lpstr>
      <vt:lpstr>Calibri</vt:lpstr>
      <vt:lpstr>Century Gothic</vt:lpstr>
      <vt:lpstr>Courier New</vt:lpstr>
      <vt:lpstr>Calibri Regular</vt:lpstr>
      <vt:lpstr>Arial</vt:lpstr>
      <vt:lpstr>Avenir Next LT Pro</vt:lpstr>
      <vt:lpstr>SBI Delivery</vt:lpstr>
      <vt:lpstr>5_SBI_2018_Theme</vt:lpstr>
      <vt:lpstr>think-cell Slide</vt:lpstr>
      <vt:lpstr>Sales Enablement Approach Approach and Best Practice Examples</vt:lpstr>
      <vt:lpstr>What does best-in-class Sales Enablement look like? </vt:lpstr>
      <vt:lpstr>SBI’s 5-step Sales Enablement methodology begins with an assessment of talent across the sales organization</vt:lpstr>
      <vt:lpstr>PowerPoint Presentation</vt:lpstr>
      <vt:lpstr>World class Sales Enablement can be broken into 8 components, all beginning with a charter defining the program’s objectives</vt:lpstr>
      <vt:lpstr>The Sales Enablement Charter defines the enablement program’s objectives and approach</vt:lpstr>
      <vt:lpstr>The Enablement function should be Sales’ voice helping to guide the sales content that Marketing creates</vt:lpstr>
      <vt:lpstr>Enablement playbooks should map to a comprehensive sales process and methodology</vt:lpstr>
      <vt:lpstr>A strong onboarding &amp; training program accelerates new hire ramp times and drives productivity gains throughout the employee lifecycle</vt:lpstr>
      <vt:lpstr>Certification programs drive accountability for sellers to advance from Awareness to Competency to Mastery of key concepts</vt:lpstr>
      <vt:lpstr>Sales coaching is essential to reinforcing learnings gleaned from the sales enablement program</vt:lpstr>
      <vt:lpstr>The impact of Enablement should be measured across Behavioral, Lagging, and Leading KPIs</vt:lpstr>
      <vt:lpstr>The long-term effectiveness of Sales Enablement largely hinges on the technology and tools that will support the program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Competency Best Practice Examples &amp; Approach</dc:title>
  <dc:creator>Geoff Schuler</dc:creator>
  <cp:lastModifiedBy>adam.sheehan</cp:lastModifiedBy>
  <cp:revision>80</cp:revision>
  <dcterms:created xsi:type="dcterms:W3CDTF">2021-03-25T23:15:20Z</dcterms:created>
  <dcterms:modified xsi:type="dcterms:W3CDTF">2021-06-15T16:04:48Z</dcterms:modified>
</cp:coreProperties>
</file>