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6" r:id="rId1"/>
  </p:sldMasterIdLst>
  <p:notesMasterIdLst>
    <p:notesMasterId r:id="rId3"/>
  </p:notesMasterIdLst>
  <p:handoutMasterIdLst>
    <p:handoutMasterId r:id="rId4"/>
  </p:handoutMasterIdLst>
  <p:sldIdLst>
    <p:sldId id="715" r:id="rId2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D5C81"/>
    <a:srgbClr val="50534A"/>
    <a:srgbClr val="A79F88"/>
    <a:srgbClr val="C19600"/>
    <a:srgbClr val="F19751"/>
    <a:srgbClr val="249AAC"/>
    <a:srgbClr val="292929"/>
    <a:srgbClr val="249AAB"/>
    <a:srgbClr val="7BC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9" autoAdjust="0"/>
    <p:restoredTop sz="70905"/>
  </p:normalViewPr>
  <p:slideViewPr>
    <p:cSldViewPr snapToObjects="1" showGuides="1">
      <p:cViewPr varScale="1">
        <p:scale>
          <a:sx n="88" d="100"/>
          <a:sy n="88" d="100"/>
        </p:scale>
        <p:origin x="714" y="9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16" d="100"/>
          <a:sy n="116" d="100"/>
        </p:scale>
        <p:origin x="298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33D2283B-661F-2A4F-96D8-87082B8DC4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C591F18-4A09-E347-A22B-D08340D889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5AB39FB-EA08-4D49-B67C-7B6EAFE765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DD0A0-E340-A546-BBE6-DF9B00C9A10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BB8A389-044C-F74D-B78D-561484F80A9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5E4A1-876F-F647-A342-15DD75F8BECB}" type="datetimeFigureOut">
              <a:rPr lang="en-US" smtClean="0"/>
              <a:t>5/8/2018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00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847AB-3B75-FF4A-B0A2-6BEB5C2F7506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9A84A-733A-0C47-AC2B-F0C70F83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9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AB25470-8D2F-C44C-8EBB-D7B84DC7E2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50484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0891" y="289080"/>
            <a:ext cx="210745" cy="28601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ED095F9B-6589-2049-B09B-1CEE83FB382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0891" y="289080"/>
            <a:ext cx="210745" cy="28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22343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66655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24">
          <p15:clr>
            <a:srgbClr val="FBAE40"/>
          </p15:clr>
        </p15:guide>
        <p15:guide id="2" pos="3840">
          <p15:clr>
            <a:srgbClr val="FBAE40"/>
          </p15:clr>
        </p15:guide>
        <p15:guide id="3" pos="672">
          <p15:clr>
            <a:srgbClr val="FBAE40"/>
          </p15:clr>
        </p15:guide>
        <p15:guide id="5" orient="horz" pos="720">
          <p15:clr>
            <a:srgbClr val="FBAE40"/>
          </p15:clr>
        </p15:guide>
        <p15:guide id="6" orient="horz" pos="3888">
          <p15:clr>
            <a:srgbClr val="FBAE40"/>
          </p15:clr>
        </p15:guide>
        <p15:guide id="7" orient="horz" pos="144">
          <p15:clr>
            <a:srgbClr val="FBAE40"/>
          </p15:clr>
        </p15:guide>
        <p15:guide id="8" orient="horz" pos="912">
          <p15:clr>
            <a:srgbClr val="FBAE40"/>
          </p15:clr>
        </p15:guide>
        <p15:guide id="9" pos="3792">
          <p15:clr>
            <a:srgbClr val="FBAE40"/>
          </p15:clr>
        </p15:guide>
        <p15:guide id="10" pos="3888">
          <p15:clr>
            <a:srgbClr val="FBAE40"/>
          </p15:clr>
        </p15:guide>
        <p15:guide id="11" orient="horz" pos="2376">
          <p15:clr>
            <a:srgbClr val="FBAE40"/>
          </p15:clr>
        </p15:guide>
        <p15:guide id="12" orient="horz" pos="247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1">
            <a:extLst>
              <a:ext uri="{FF2B5EF4-FFF2-40B4-BE49-F238E27FC236}">
                <a16:creationId xmlns:a16="http://schemas.microsoft.com/office/drawing/2014/main" xmlns="" id="{EDB09C80-9C3A-1044-9CF2-9A1D2F92E9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" y="1014"/>
            <a:ext cx="12191995" cy="158654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584F915-8945-7747-AEC5-31A25FB6ED50}"/>
              </a:ext>
            </a:extLst>
          </p:cNvPr>
          <p:cNvSpPr/>
          <p:nvPr userDrawn="1"/>
        </p:nvSpPr>
        <p:spPr bwMode="auto">
          <a:xfrm>
            <a:off x="0" y="0"/>
            <a:ext cx="12192000" cy="1588576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163B976B-953D-F745-BDE5-7CE4D7894E6C}"/>
              </a:ext>
            </a:extLst>
          </p:cNvPr>
          <p:cNvCxnSpPr>
            <a:cxnSpLocks/>
          </p:cNvCxnSpPr>
          <p:nvPr userDrawn="1"/>
        </p:nvCxnSpPr>
        <p:spPr>
          <a:xfrm>
            <a:off x="0" y="1588576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69359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ptionality 3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Placeholder 1">
            <a:extLst>
              <a:ext uri="{FF2B5EF4-FFF2-40B4-BE49-F238E27FC236}">
                <a16:creationId xmlns:a16="http://schemas.microsoft.com/office/drawing/2014/main" xmlns="" id="{F05C59CE-9CA6-AE4C-B78D-A11DDF721C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" y="1014"/>
            <a:ext cx="12191995" cy="158654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8BED9D9E-1FDF-8940-9A66-68F55492729F}"/>
              </a:ext>
            </a:extLst>
          </p:cNvPr>
          <p:cNvSpPr/>
          <p:nvPr userDrawn="1"/>
        </p:nvSpPr>
        <p:spPr bwMode="auto">
          <a:xfrm>
            <a:off x="0" y="0"/>
            <a:ext cx="12192000" cy="1588576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71DF064A-1ECE-CF4C-BD17-A1D248144A98}"/>
              </a:ext>
            </a:extLst>
          </p:cNvPr>
          <p:cNvCxnSpPr>
            <a:cxnSpLocks/>
          </p:cNvCxnSpPr>
          <p:nvPr userDrawn="1"/>
        </p:nvCxnSpPr>
        <p:spPr>
          <a:xfrm>
            <a:off x="0" y="1588576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A4BDABB0-C652-8D48-84DF-23527B66C7FB}"/>
              </a:ext>
            </a:extLst>
          </p:cNvPr>
          <p:cNvSpPr/>
          <p:nvPr/>
        </p:nvSpPr>
        <p:spPr bwMode="auto">
          <a:xfrm>
            <a:off x="121915" y="128438"/>
            <a:ext cx="3901322" cy="6272362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1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xmlns="" id="{ECB3A852-C53D-9F46-B3F8-38C6CECEA80D}"/>
              </a:ext>
            </a:extLst>
          </p:cNvPr>
          <p:cNvSpPr/>
          <p:nvPr/>
        </p:nvSpPr>
        <p:spPr bwMode="auto">
          <a:xfrm>
            <a:off x="4144597" y="128438"/>
            <a:ext cx="3904540" cy="6272362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1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xmlns="" id="{77833C3D-9BE4-C946-8779-07948D754916}"/>
              </a:ext>
            </a:extLst>
          </p:cNvPr>
          <p:cNvSpPr/>
          <p:nvPr userDrawn="1"/>
        </p:nvSpPr>
        <p:spPr bwMode="auto">
          <a:xfrm>
            <a:off x="8175672" y="128438"/>
            <a:ext cx="3902028" cy="6272362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1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8D5A71AA-C901-5C47-86BE-9B62A9705ECE}"/>
              </a:ext>
            </a:extLst>
          </p:cNvPr>
          <p:cNvCxnSpPr>
            <a:cxnSpLocks/>
          </p:cNvCxnSpPr>
          <p:nvPr/>
        </p:nvCxnSpPr>
        <p:spPr>
          <a:xfrm>
            <a:off x="123247" y="1011918"/>
            <a:ext cx="3899990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xmlns="" id="{509EF47A-8815-4642-BCC8-ED6622C27031}"/>
              </a:ext>
            </a:extLst>
          </p:cNvPr>
          <p:cNvCxnSpPr>
            <a:cxnSpLocks/>
          </p:cNvCxnSpPr>
          <p:nvPr userDrawn="1"/>
        </p:nvCxnSpPr>
        <p:spPr>
          <a:xfrm>
            <a:off x="4144597" y="1011918"/>
            <a:ext cx="3904540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xmlns="" id="{3A9FE305-F0BD-354E-802F-B84CFE3F0D9A}"/>
              </a:ext>
            </a:extLst>
          </p:cNvPr>
          <p:cNvCxnSpPr>
            <a:cxnSpLocks/>
          </p:cNvCxnSpPr>
          <p:nvPr/>
        </p:nvCxnSpPr>
        <p:spPr>
          <a:xfrm>
            <a:off x="8174340" y="1011918"/>
            <a:ext cx="3903360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27520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perHeader+Header_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6D34A55A-056F-5242-95CE-DC54833A33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29297"/>
          <a:stretch/>
        </p:blipFill>
        <p:spPr>
          <a:xfrm>
            <a:off x="0" y="0"/>
            <a:ext cx="12192000" cy="112173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0C20DF4B-C17C-E045-BD46-03D3FAB2E132}"/>
              </a:ext>
            </a:extLst>
          </p:cNvPr>
          <p:cNvSpPr/>
          <p:nvPr userDrawn="1"/>
        </p:nvSpPr>
        <p:spPr bwMode="auto">
          <a:xfrm>
            <a:off x="0" y="0"/>
            <a:ext cx="12192000" cy="112173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B3F16690-613C-214D-AA46-849CC38AF2B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510" y="279052"/>
            <a:ext cx="404783" cy="54934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9809C61B-32D2-254A-ABFD-9032ACF0F3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1" y="0"/>
            <a:ext cx="1117535" cy="112173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6B2AA61F-740B-1746-B736-A7E273DFC3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977" y="286191"/>
            <a:ext cx="404783" cy="549349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8A9FED3F-BAF9-5F41-9ED7-455C717DF11D}"/>
              </a:ext>
            </a:extLst>
          </p:cNvPr>
          <p:cNvCxnSpPr/>
          <p:nvPr userDrawn="1"/>
        </p:nvCxnSpPr>
        <p:spPr>
          <a:xfrm>
            <a:off x="0" y="1121735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6E791687-0513-0D42-A412-20D3B3BACFD9}"/>
              </a:ext>
            </a:extLst>
          </p:cNvPr>
          <p:cNvSpPr txBox="1"/>
          <p:nvPr userDrawn="1"/>
        </p:nvSpPr>
        <p:spPr>
          <a:xfrm>
            <a:off x="266700" y="37708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4" name="Title 64">
            <a:extLst>
              <a:ext uri="{FF2B5EF4-FFF2-40B4-BE49-F238E27FC236}">
                <a16:creationId xmlns:a16="http://schemas.microsoft.com/office/drawing/2014/main" xmlns="" id="{AE93720A-A351-E74E-B474-6D7662D349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3341" y="387927"/>
            <a:ext cx="11042931" cy="711530"/>
          </a:xfrm>
          <a:prstGeom prst="rect">
            <a:avLst/>
          </a:prstGeom>
        </p:spPr>
        <p:txBody>
          <a:bodyPr anchor="t"/>
          <a:lstStyle>
            <a:lvl1pPr algn="l">
              <a:defRPr sz="2400" b="1" i="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ONE LINE HEADER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3933914" y="1234744"/>
            <a:ext cx="8143786" cy="5166056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3933914" y="2093276"/>
            <a:ext cx="8143786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5B97C5C7-99C7-BE47-BD8A-0181609BA07C}"/>
              </a:ext>
            </a:extLst>
          </p:cNvPr>
          <p:cNvSpPr/>
          <p:nvPr userDrawn="1"/>
        </p:nvSpPr>
        <p:spPr bwMode="auto">
          <a:xfrm>
            <a:off x="111760" y="1234744"/>
            <a:ext cx="3698240" cy="5166056"/>
          </a:xfrm>
          <a:prstGeom prst="roundRect">
            <a:avLst>
              <a:gd name="adj" fmla="val 1282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274320" tIns="274320" rIns="274320" bIns="2743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xmlns="" id="{DC98D11F-8D0B-F647-9570-2389ED1F23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06997" y="1375519"/>
            <a:ext cx="7791067" cy="31061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label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xmlns="" id="{BFD95E69-91F1-DE4F-B269-2358C76608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1977" y="1378509"/>
            <a:ext cx="3375143" cy="4880051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  <a:tab pos="1097280" algn="l"/>
                <a:tab pos="1280160" algn="l"/>
                <a:tab pos="1463040" algn="l"/>
                <a:tab pos="1645920" algn="l"/>
              </a:tabLst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4pPr>
            <a:lvl5pPr marL="458788" indent="0" algn="l" defTabSz="228600">
              <a:lnSpc>
                <a:spcPct val="100000"/>
              </a:lnSpc>
              <a:spcBef>
                <a:spcPts val="0"/>
              </a:spcBef>
              <a:buNone/>
              <a:tabLst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xmlns="" id="{4394BEC3-C230-CF48-B11E-7F9EA37DE49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14800" y="1699554"/>
            <a:ext cx="7746762" cy="280712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4pPr>
            <a:lvl5pPr marL="458788" indent="0" algn="l" defTabSz="228600">
              <a:lnSpc>
                <a:spcPct val="100000"/>
              </a:lnSpc>
              <a:spcBef>
                <a:spcPts val="0"/>
              </a:spcBef>
              <a:buNone/>
              <a:tabLst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xmlns="" id="{E068D74C-ECE8-1041-AA82-E20F85E726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14800" y="2105862"/>
            <a:ext cx="7746762" cy="255240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4pPr>
            <a:lvl5pPr marL="630238" marR="0" indent="-22860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>
                <a:solidFill>
                  <a:schemeClr val="tx2"/>
                </a:solidFill>
              </a:defRPr>
            </a:lvl5pPr>
            <a:lvl6pPr marL="740664" indent="-228600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100">
                <a:solidFill>
                  <a:schemeClr val="tx2"/>
                </a:solidFill>
              </a:defRPr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6F9B4A5-5F68-A846-B6E8-6D23AB007DF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63622" y="186985"/>
            <a:ext cx="11042650" cy="2009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>
              <a:defRPr sz="1400" b="1">
                <a:solidFill>
                  <a:schemeClr val="accent1"/>
                </a:solidFill>
              </a:defRPr>
            </a:lvl2pPr>
            <a:lvl3pPr>
              <a:defRPr sz="1400" b="1">
                <a:solidFill>
                  <a:schemeClr val="accent1"/>
                </a:solidFill>
              </a:defRPr>
            </a:lvl3pPr>
            <a:lvl4pPr>
              <a:defRPr sz="1400" b="1">
                <a:solidFill>
                  <a:schemeClr val="accent1"/>
                </a:solidFill>
              </a:defRPr>
            </a:lvl4pPr>
            <a:lvl5pPr>
              <a:defRPr sz="1400"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WORKSTREAM</a:t>
            </a:r>
          </a:p>
        </p:txBody>
      </p:sp>
    </p:spTree>
    <p:extLst>
      <p:ext uri="{BB962C8B-B14F-4D97-AF65-F5344CB8AC3E}">
        <p14:creationId xmlns:p14="http://schemas.microsoft.com/office/powerpoint/2010/main" val="1825873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3" pos="2640">
          <p15:clr>
            <a:srgbClr val="FBAE40"/>
          </p15:clr>
        </p15:guide>
        <p15:guide id="4" pos="2592">
          <p15:clr>
            <a:srgbClr val="FBAE40"/>
          </p15:clr>
        </p15:guide>
        <p15:guide id="5" pos="2688">
          <p15:clr>
            <a:srgbClr val="FBAE40"/>
          </p15:clr>
        </p15:guide>
        <p15:guide id="8" pos="5040">
          <p15:clr>
            <a:srgbClr val="FBAE40"/>
          </p15:clr>
        </p15:guide>
        <p15:guide id="9" pos="72">
          <p15:clr>
            <a:srgbClr val="FBAE40"/>
          </p15:clr>
        </p15:guide>
        <p15:guide id="10" orient="horz" pos="672">
          <p15:clr>
            <a:srgbClr val="FBAE40"/>
          </p15:clr>
        </p15:guide>
        <p15:guide id="11" orient="horz" pos="792">
          <p15:clr>
            <a:srgbClr val="FBAE40"/>
          </p15:clr>
        </p15:guide>
        <p15:guide id="12" pos="2808">
          <p15:clr>
            <a:srgbClr val="FBAE40"/>
          </p15:clr>
        </p15:guide>
        <p15:guide id="13" pos="247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S.O.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">
            <a:extLst>
              <a:ext uri="{FF2B5EF4-FFF2-40B4-BE49-F238E27FC236}">
                <a16:creationId xmlns:a16="http://schemas.microsoft.com/office/drawing/2014/main" xmlns="" id="{500CC1FB-AF32-7D4E-BDF3-4190CBCEE2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-69"/>
          <a:stretch/>
        </p:blipFill>
        <p:spPr>
          <a:xfrm>
            <a:off x="0" y="-1"/>
            <a:ext cx="12192000" cy="134415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4549D018-D920-0B4A-8B91-FCD738E21F2C}"/>
              </a:ext>
            </a:extLst>
          </p:cNvPr>
          <p:cNvSpPr/>
          <p:nvPr userDrawn="1"/>
        </p:nvSpPr>
        <p:spPr bwMode="auto">
          <a:xfrm>
            <a:off x="0" y="0"/>
            <a:ext cx="12192000" cy="1344156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xmlns="" id="{631785A9-5C16-2441-ADBC-9802383DB4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41445" y="247604"/>
            <a:ext cx="10098155" cy="22918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b="1" baseline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Super Header</a:t>
            </a:r>
          </a:p>
        </p:txBody>
      </p:sp>
      <p:sp>
        <p:nvSpPr>
          <p:cNvPr id="27" name="Text Placeholder 33">
            <a:extLst>
              <a:ext uri="{FF2B5EF4-FFF2-40B4-BE49-F238E27FC236}">
                <a16:creationId xmlns:a16="http://schemas.microsoft.com/office/drawing/2014/main" xmlns="" id="{112727FF-E371-9246-8BC5-ACC7ABC422B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932018" y="476791"/>
            <a:ext cx="10107582" cy="6150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defRPr sz="2400" b="1" cap="all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FontTx/>
              <a:buNone/>
              <a:defRPr sz="1400">
                <a:latin typeface="Century Gothic" charset="0"/>
                <a:ea typeface="Century Gothic" charset="0"/>
                <a:cs typeface="Century Gothic" charset="0"/>
              </a:defRPr>
            </a:lvl2pPr>
            <a:lvl3pPr marL="914400" indent="0">
              <a:buFontTx/>
              <a:buNone/>
              <a:defRPr sz="1400"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indent="0">
              <a:buFontTx/>
              <a:buNone/>
              <a:defRPr sz="1400"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indent="0">
              <a:buFontTx/>
              <a:buNone/>
              <a:defRPr sz="1400"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 dirty="0"/>
              <a:t>COMPANY NAME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D406D1F2-80F7-BA4E-8E72-B5166F875DE9}"/>
              </a:ext>
            </a:extLst>
          </p:cNvPr>
          <p:cNvCxnSpPr/>
          <p:nvPr userDrawn="1"/>
        </p:nvCxnSpPr>
        <p:spPr>
          <a:xfrm>
            <a:off x="0" y="1344156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entagon 2">
            <a:extLst>
              <a:ext uri="{FF2B5EF4-FFF2-40B4-BE49-F238E27FC236}">
                <a16:creationId xmlns:a16="http://schemas.microsoft.com/office/drawing/2014/main" xmlns="" id="{79CF2E43-797A-4D47-A289-F9588DB31E04}"/>
              </a:ext>
            </a:extLst>
          </p:cNvPr>
          <p:cNvSpPr/>
          <p:nvPr userDrawn="1"/>
        </p:nvSpPr>
        <p:spPr bwMode="auto">
          <a:xfrm>
            <a:off x="0" y="98332"/>
            <a:ext cx="1789356" cy="1121734"/>
          </a:xfrm>
          <a:prstGeom prst="homePlate">
            <a:avLst>
              <a:gd name="adj" fmla="val 2491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274320" tIns="274320" rIns="274320" bIns="2743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228600">
              <a:tabLst>
                <a:tab pos="182880" algn="l"/>
                <a:tab pos="365760" algn="l"/>
                <a:tab pos="548640" algn="l"/>
                <a:tab pos="731520" algn="l"/>
                <a:tab pos="914400" algn="l"/>
                <a:tab pos="1097280" algn="l"/>
                <a:tab pos="1280160" algn="l"/>
                <a:tab pos="1463040" algn="l"/>
                <a:tab pos="1645920" algn="l"/>
                <a:tab pos="1828800" algn="l"/>
                <a:tab pos="2011680" algn="l"/>
                <a:tab pos="2194560" algn="l"/>
                <a:tab pos="2377440" algn="l"/>
                <a:tab pos="2560320" algn="l"/>
                <a:tab pos="2743200" algn="l"/>
              </a:tabLst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11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1">
            <a:extLst>
              <a:ext uri="{FF2B5EF4-FFF2-40B4-BE49-F238E27FC236}">
                <a16:creationId xmlns:a16="http://schemas.microsoft.com/office/drawing/2014/main" xmlns="" id="{5C1194C6-3517-AC44-AB38-E0E378FE4D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" y="1014"/>
            <a:ext cx="12191995" cy="158654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93A329A-6A02-3946-833C-A832AB3696C6}"/>
              </a:ext>
            </a:extLst>
          </p:cNvPr>
          <p:cNvSpPr/>
          <p:nvPr userDrawn="1"/>
        </p:nvSpPr>
        <p:spPr bwMode="auto">
          <a:xfrm>
            <a:off x="0" y="0"/>
            <a:ext cx="12192000" cy="1588576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46B86216-1D15-7246-A2EC-5728E705C7B7}"/>
              </a:ext>
            </a:extLst>
          </p:cNvPr>
          <p:cNvCxnSpPr>
            <a:cxnSpLocks/>
          </p:cNvCxnSpPr>
          <p:nvPr userDrawn="1"/>
        </p:nvCxnSpPr>
        <p:spPr>
          <a:xfrm>
            <a:off x="0" y="1588576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55946719-8120-7944-97C4-AEC9496688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510" y="279052"/>
            <a:ext cx="404783" cy="549349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 bwMode="auto">
          <a:xfrm>
            <a:off x="115929" y="114300"/>
            <a:ext cx="2729144" cy="6286500"/>
          </a:xfrm>
          <a:prstGeom prst="roundRect">
            <a:avLst>
              <a:gd name="adj" fmla="val 229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982348" y="114300"/>
            <a:ext cx="9095352" cy="6286500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1871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3" pos="2040">
          <p15:clr>
            <a:srgbClr val="FBAE40"/>
          </p15:clr>
        </p15:guide>
        <p15:guide id="4" pos="2088">
          <p15:clr>
            <a:srgbClr val="FBAE40"/>
          </p15:clr>
        </p15:guide>
        <p15:guide id="5" pos="1992">
          <p15:clr>
            <a:srgbClr val="FBAE40"/>
          </p15:clr>
        </p15:guide>
        <p15:guide id="13" pos="4728" userDrawn="1">
          <p15:clr>
            <a:srgbClr val="FBAE40"/>
          </p15:clr>
        </p15:guide>
        <p15:guide id="14" pos="1872" userDrawn="1">
          <p15:clr>
            <a:srgbClr val="FBAE40"/>
          </p15:clr>
        </p15:guide>
        <p15:guide id="15" pos="2208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69AD6AC4-86E3-6646-B195-DDE932E34B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29297"/>
          <a:stretch/>
        </p:blipFill>
        <p:spPr>
          <a:xfrm>
            <a:off x="0" y="0"/>
            <a:ext cx="12192000" cy="1121733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0455B3AC-AB1A-9E44-90C0-37EE35FFEECF}"/>
              </a:ext>
            </a:extLst>
          </p:cNvPr>
          <p:cNvSpPr/>
          <p:nvPr userDrawn="1"/>
        </p:nvSpPr>
        <p:spPr bwMode="auto">
          <a:xfrm>
            <a:off x="0" y="0"/>
            <a:ext cx="12192000" cy="112173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7CC4DB56-4E8F-D24C-8137-B5CBEC5D328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510" y="279052"/>
            <a:ext cx="404783" cy="549349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C4F4EC56-1DAA-A545-842B-C4B891E900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1" y="0"/>
            <a:ext cx="1117535" cy="112173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225C32F1-58C8-3F4B-823A-CDF5CCC0FE6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977" y="286191"/>
            <a:ext cx="404783" cy="549349"/>
          </a:xfrm>
          <a:prstGeom prst="rect">
            <a:avLst/>
          </a:prstGeom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133213EB-A4A5-E84D-B1F6-1E06FBBFFB92}"/>
              </a:ext>
            </a:extLst>
          </p:cNvPr>
          <p:cNvCxnSpPr/>
          <p:nvPr userDrawn="1"/>
        </p:nvCxnSpPr>
        <p:spPr>
          <a:xfrm>
            <a:off x="0" y="1121735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D2BB28C4-4193-A74B-9D59-FCFA94E57378}"/>
              </a:ext>
            </a:extLst>
          </p:cNvPr>
          <p:cNvSpPr txBox="1"/>
          <p:nvPr userDrawn="1"/>
        </p:nvSpPr>
        <p:spPr>
          <a:xfrm>
            <a:off x="266700" y="37708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3933914" y="1234744"/>
            <a:ext cx="8143786" cy="5166056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3933914" y="2093276"/>
            <a:ext cx="8143786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5B97C5C7-99C7-BE47-BD8A-0181609BA07C}"/>
              </a:ext>
            </a:extLst>
          </p:cNvPr>
          <p:cNvSpPr/>
          <p:nvPr userDrawn="1"/>
        </p:nvSpPr>
        <p:spPr bwMode="auto">
          <a:xfrm>
            <a:off x="111760" y="1234744"/>
            <a:ext cx="3698240" cy="5166056"/>
          </a:xfrm>
          <a:prstGeom prst="roundRect">
            <a:avLst>
              <a:gd name="adj" fmla="val 1282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274320" tIns="274320" rIns="274320" bIns="2743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xmlns="" id="{DC98D11F-8D0B-F647-9570-2389ED1F23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06997" y="1375519"/>
            <a:ext cx="7791067" cy="31061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label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xmlns="" id="{BFD95E69-91F1-DE4F-B269-2358C76608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1977" y="1378509"/>
            <a:ext cx="3375143" cy="4880051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4pPr>
            <a:lvl5pPr marL="458788" indent="0" algn="l" defTabSz="228600">
              <a:lnSpc>
                <a:spcPct val="100000"/>
              </a:lnSpc>
              <a:spcBef>
                <a:spcPts val="0"/>
              </a:spcBef>
              <a:buNone/>
              <a:tabLst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xmlns="" id="{4394BEC3-C230-CF48-B11E-7F9EA37DE49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14800" y="1699554"/>
            <a:ext cx="7746762" cy="280712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4pPr>
            <a:lvl5pPr marL="458788" indent="0" algn="l" defTabSz="228600">
              <a:lnSpc>
                <a:spcPct val="100000"/>
              </a:lnSpc>
              <a:spcBef>
                <a:spcPts val="0"/>
              </a:spcBef>
              <a:buNone/>
              <a:tabLst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xmlns="" id="{E068D74C-ECE8-1041-AA82-E20F85E726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14800" y="2258354"/>
            <a:ext cx="7746762" cy="4000206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4pPr>
            <a:lvl5pPr marL="630238" marR="0" indent="-22860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>
                <a:solidFill>
                  <a:schemeClr val="tx2"/>
                </a:solidFill>
              </a:defRPr>
            </a:lvl5pPr>
            <a:lvl6pPr marL="740664" indent="-228600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100">
                <a:solidFill>
                  <a:schemeClr val="tx2"/>
                </a:solidFill>
              </a:defRPr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18" name="Title 64">
            <a:extLst>
              <a:ext uri="{FF2B5EF4-FFF2-40B4-BE49-F238E27FC236}">
                <a16:creationId xmlns:a16="http://schemas.microsoft.com/office/drawing/2014/main" xmlns="" id="{7823930E-628E-684D-BB5D-683E1305AA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7928" y="0"/>
            <a:ext cx="11000785" cy="1099457"/>
          </a:xfrm>
          <a:prstGeom prst="rect">
            <a:avLst/>
          </a:prstGeom>
        </p:spPr>
        <p:txBody>
          <a:bodyPr anchor="ctr"/>
          <a:lstStyle>
            <a:lvl1pPr algn="l">
              <a:defRPr sz="2400" b="1" i="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ONE LINE HEADER</a:t>
            </a:r>
          </a:p>
        </p:txBody>
      </p:sp>
    </p:spTree>
    <p:extLst>
      <p:ext uri="{BB962C8B-B14F-4D97-AF65-F5344CB8AC3E}">
        <p14:creationId xmlns:p14="http://schemas.microsoft.com/office/powerpoint/2010/main" val="83138836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3" pos="2640">
          <p15:clr>
            <a:srgbClr val="FBAE40"/>
          </p15:clr>
        </p15:guide>
        <p15:guide id="4" pos="2592">
          <p15:clr>
            <a:srgbClr val="FBAE40"/>
          </p15:clr>
        </p15:guide>
        <p15:guide id="5" pos="2688">
          <p15:clr>
            <a:srgbClr val="FBAE40"/>
          </p15:clr>
        </p15:guide>
        <p15:guide id="8" pos="5040">
          <p15:clr>
            <a:srgbClr val="FBAE40"/>
          </p15:clr>
        </p15:guide>
        <p15:guide id="9" pos="72">
          <p15:clr>
            <a:srgbClr val="FBAE40"/>
          </p15:clr>
        </p15:guide>
        <p15:guide id="10" orient="horz" pos="672">
          <p15:clr>
            <a:srgbClr val="FBAE40"/>
          </p15:clr>
        </p15:guide>
        <p15:guide id="11" orient="horz" pos="792">
          <p15:clr>
            <a:srgbClr val="FBAE40"/>
          </p15:clr>
        </p15:guide>
        <p15:guide id="12" pos="2808">
          <p15:clr>
            <a:srgbClr val="FBAE40"/>
          </p15:clr>
        </p15:guide>
        <p15:guide id="13" pos="247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2189E1B9-05A4-B645-9571-1D74C038B1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29297"/>
          <a:stretch/>
        </p:blipFill>
        <p:spPr>
          <a:xfrm>
            <a:off x="0" y="0"/>
            <a:ext cx="12192000" cy="1121733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05C0612D-45E7-DC48-A3BA-BE8FFFAFF837}"/>
              </a:ext>
            </a:extLst>
          </p:cNvPr>
          <p:cNvSpPr/>
          <p:nvPr userDrawn="1"/>
        </p:nvSpPr>
        <p:spPr bwMode="auto">
          <a:xfrm>
            <a:off x="0" y="0"/>
            <a:ext cx="12192000" cy="112173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xmlns="" id="{F4D19CE3-80DF-DA46-B1CB-816DF72304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510" y="279052"/>
            <a:ext cx="404783" cy="549349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xmlns="" id="{5747D77F-232E-B840-9AE4-1C7E09B45A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1" y="0"/>
            <a:ext cx="1117535" cy="112173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xmlns="" id="{BE4EA972-6722-FD4C-9F80-330C78313B6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977" y="286191"/>
            <a:ext cx="404783" cy="549349"/>
          </a:xfrm>
          <a:prstGeom prst="rect">
            <a:avLst/>
          </a:prstGeom>
        </p:spPr>
      </p:pic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FEF3B519-EB96-5749-8698-00342657DCAA}"/>
              </a:ext>
            </a:extLst>
          </p:cNvPr>
          <p:cNvCxnSpPr/>
          <p:nvPr userDrawn="1"/>
        </p:nvCxnSpPr>
        <p:spPr>
          <a:xfrm>
            <a:off x="0" y="1121735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F0B2A781-5F25-064E-AFF9-F2D95E7BE0E9}"/>
              </a:ext>
            </a:extLst>
          </p:cNvPr>
          <p:cNvSpPr txBox="1"/>
          <p:nvPr userDrawn="1"/>
        </p:nvSpPr>
        <p:spPr>
          <a:xfrm>
            <a:off x="266700" y="37708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114300" y="1234741"/>
            <a:ext cx="3390900" cy="5166059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prstClr val="black">
                <a:alpha val="4000"/>
              </a:prst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24482" y="2280988"/>
            <a:ext cx="3380718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 bwMode="auto">
          <a:xfrm>
            <a:off x="3657600" y="1234743"/>
            <a:ext cx="4132086" cy="5166057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prstClr val="black">
                <a:alpha val="4000"/>
              </a:prst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7945614" y="1234743"/>
            <a:ext cx="4132086" cy="5166057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prstClr val="black">
                <a:alpha val="4000"/>
              </a:prst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7945614" y="1533490"/>
            <a:ext cx="4132086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7980187" y="1234742"/>
            <a:ext cx="3907013" cy="298747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600" b="1">
                <a:solidFill>
                  <a:schemeClr val="accent2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label</a:t>
            </a:r>
          </a:p>
        </p:txBody>
      </p:sp>
      <p:sp>
        <p:nvSpPr>
          <p:cNvPr id="41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692173" y="1234742"/>
            <a:ext cx="3907013" cy="298747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600" b="1">
                <a:solidFill>
                  <a:schemeClr val="accent2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label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xmlns="" id="{61E62CE4-6ACC-7A4B-99DE-26CBFD265DB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7527" y="2368623"/>
            <a:ext cx="3007173" cy="3847765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4pPr>
            <a:lvl5pPr marL="458788" indent="0" algn="l" defTabSz="228600">
              <a:lnSpc>
                <a:spcPct val="100000"/>
              </a:lnSpc>
              <a:spcBef>
                <a:spcPts val="0"/>
              </a:spcBef>
              <a:buNone/>
              <a:tabLst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xmlns="" id="{5B7A2F2A-2A7B-7746-AB10-188A6FC9BC3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87383" y="1375518"/>
            <a:ext cx="3052049" cy="77018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label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xmlns="" id="{36F9989E-B802-F24E-87A0-B8929E3ECBF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856744" y="1751326"/>
            <a:ext cx="3742442" cy="4465061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4pPr>
            <a:lvl5pPr marL="630238" marR="0" indent="-22860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>
                <a:solidFill>
                  <a:schemeClr val="tx2"/>
                </a:solidFill>
              </a:defRPr>
            </a:lvl5pPr>
            <a:lvl6pPr marL="740664" indent="-228600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100">
                <a:solidFill>
                  <a:schemeClr val="tx2"/>
                </a:solidFill>
              </a:defRPr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xmlns="" id="{E1F444E7-3FDA-C24A-8F78-ECDB969B313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144758" y="1751326"/>
            <a:ext cx="3742442" cy="4465061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4pPr>
            <a:lvl5pPr marL="630238" marR="0" indent="-22860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>
                <a:solidFill>
                  <a:schemeClr val="tx2"/>
                </a:solidFill>
              </a:defRPr>
            </a:lvl5pPr>
            <a:lvl6pPr marL="740664" indent="-228600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100">
                <a:solidFill>
                  <a:schemeClr val="tx2"/>
                </a:solidFill>
              </a:defRPr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26" name="Title 64">
            <a:extLst>
              <a:ext uri="{FF2B5EF4-FFF2-40B4-BE49-F238E27FC236}">
                <a16:creationId xmlns:a16="http://schemas.microsoft.com/office/drawing/2014/main" xmlns="" id="{A79B9F49-ED4A-404B-9E01-EB79FF535C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7928" y="0"/>
            <a:ext cx="11000785" cy="1099457"/>
          </a:xfrm>
          <a:prstGeom prst="rect">
            <a:avLst/>
          </a:prstGeom>
        </p:spPr>
        <p:txBody>
          <a:bodyPr anchor="ctr"/>
          <a:lstStyle>
            <a:lvl1pPr algn="l">
              <a:defRPr sz="2400" b="1" i="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ONE LINE HEADER</a:t>
            </a:r>
          </a:p>
        </p:txBody>
      </p:sp>
    </p:spTree>
    <p:extLst>
      <p:ext uri="{BB962C8B-B14F-4D97-AF65-F5344CB8AC3E}">
        <p14:creationId xmlns:p14="http://schemas.microsoft.com/office/powerpoint/2010/main" val="118584626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4728">
          <p15:clr>
            <a:srgbClr val="FBAE40"/>
          </p15:clr>
        </p15:guide>
        <p15:guide id="3" pos="2040">
          <p15:clr>
            <a:srgbClr val="FBAE40"/>
          </p15:clr>
        </p15:guide>
        <p15:guide id="4" pos="2088">
          <p15:clr>
            <a:srgbClr val="FBAE40"/>
          </p15:clr>
        </p15:guide>
        <p15:guide id="5" pos="1992">
          <p15:clr>
            <a:srgbClr val="FBAE40"/>
          </p15:clr>
        </p15:guide>
        <p15:guide id="6" pos="4680">
          <p15:clr>
            <a:srgbClr val="FBAE40"/>
          </p15:clr>
        </p15:guide>
        <p15:guide id="11" orient="horz" pos="672">
          <p15:clr>
            <a:srgbClr val="FBAE40"/>
          </p15:clr>
        </p15:guide>
        <p15:guide id="12" pos="4776">
          <p15:clr>
            <a:srgbClr val="FBAE40"/>
          </p15:clr>
        </p15:guide>
        <p15:guide id="14" orient="horz" pos="792">
          <p15:clr>
            <a:srgbClr val="FBAE40"/>
          </p15:clr>
        </p15:guide>
        <p15:guide id="15" pos="2208">
          <p15:clr>
            <a:srgbClr val="FBAE40"/>
          </p15:clr>
        </p15:guide>
        <p15:guide id="16" pos="1872">
          <p15:clr>
            <a:srgbClr val="FBAE40"/>
          </p15:clr>
        </p15:guide>
        <p15:guide id="17" pos="4920">
          <p15:clr>
            <a:srgbClr val="FBAE40"/>
          </p15:clr>
        </p15:guide>
        <p15:guide id="18" pos="456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5A652FE-CADF-C04F-89A9-4B1B040638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29297"/>
          <a:stretch/>
        </p:blipFill>
        <p:spPr>
          <a:xfrm>
            <a:off x="0" y="0"/>
            <a:ext cx="12192000" cy="1121733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226E0994-EA31-5248-A0F5-AFFBDBA022A4}"/>
              </a:ext>
            </a:extLst>
          </p:cNvPr>
          <p:cNvSpPr/>
          <p:nvPr userDrawn="1"/>
        </p:nvSpPr>
        <p:spPr bwMode="auto">
          <a:xfrm>
            <a:off x="0" y="0"/>
            <a:ext cx="12192000" cy="112173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xmlns="" id="{4759B208-A3B9-BE46-90FA-1BB32986410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510" y="279052"/>
            <a:ext cx="404783" cy="549349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xmlns="" id="{4DDE21C5-DBA9-534E-B61E-1E9DBC13D1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1" y="0"/>
            <a:ext cx="1117535" cy="112173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xmlns="" id="{E709DF36-5548-3A4B-B6E4-CED718F9BC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977" y="286191"/>
            <a:ext cx="404783" cy="549349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27901DEA-0B64-E846-B602-F0220D865029}"/>
              </a:ext>
            </a:extLst>
          </p:cNvPr>
          <p:cNvCxnSpPr/>
          <p:nvPr userDrawn="1"/>
        </p:nvCxnSpPr>
        <p:spPr>
          <a:xfrm>
            <a:off x="0" y="1121735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 bwMode="auto">
          <a:xfrm>
            <a:off x="114300" y="1234744"/>
            <a:ext cx="5905500" cy="5166056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114300" y="2280990"/>
            <a:ext cx="5905500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 bwMode="auto">
          <a:xfrm>
            <a:off x="6172200" y="1234744"/>
            <a:ext cx="5905500" cy="5166056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6174278" y="2280990"/>
            <a:ext cx="5903422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10D89E89-566B-FF44-9847-759AB1B602DE}"/>
              </a:ext>
            </a:extLst>
          </p:cNvPr>
          <p:cNvSpPr txBox="1"/>
          <p:nvPr userDrawn="1"/>
        </p:nvSpPr>
        <p:spPr>
          <a:xfrm>
            <a:off x="266700" y="37708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xmlns="" id="{9F4E86F9-7A03-774F-B4EE-CA581FC67B2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87383" y="1478327"/>
            <a:ext cx="5541916" cy="31061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label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xmlns="" id="{4E76983D-DF2B-6343-B69E-2B87E050504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5185" y="1801089"/>
            <a:ext cx="5534114" cy="280712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4pPr>
            <a:lvl5pPr marL="458788" indent="0" algn="l" defTabSz="228600">
              <a:lnSpc>
                <a:spcPct val="100000"/>
              </a:lnSpc>
              <a:spcBef>
                <a:spcPts val="0"/>
              </a:spcBef>
              <a:buNone/>
              <a:tabLst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xmlns="" id="{D1EE4392-4F1F-E642-9413-CF54BE10AB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62699" y="1478327"/>
            <a:ext cx="5541916" cy="31061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label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xmlns="" id="{F5AA35B4-4FCB-864C-9DD3-DED700F2DDB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62699" y="1801089"/>
            <a:ext cx="5534114" cy="280712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4pPr>
            <a:lvl5pPr marL="458788" indent="0" algn="l" defTabSz="228600">
              <a:lnSpc>
                <a:spcPct val="100000"/>
              </a:lnSpc>
              <a:spcBef>
                <a:spcPts val="0"/>
              </a:spcBef>
              <a:buNone/>
              <a:tabLst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xmlns="" id="{93D2A7DA-A379-B547-A6B3-A0941FACCA0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07527" y="2381820"/>
            <a:ext cx="5521772" cy="3844731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4pPr>
            <a:lvl5pPr marL="630238" marR="0" indent="-22860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>
                <a:solidFill>
                  <a:schemeClr val="tx2"/>
                </a:solidFill>
              </a:defRPr>
            </a:lvl5pPr>
            <a:lvl6pPr marL="740664" indent="-228600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100">
                <a:solidFill>
                  <a:schemeClr val="tx2"/>
                </a:solidFill>
              </a:defRPr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xmlns="" id="{8C753FC0-7D02-BA4D-B8E1-019F603C064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62699" y="2381820"/>
            <a:ext cx="5521772" cy="3844731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4pPr>
            <a:lvl5pPr marL="630238" marR="0" indent="-22860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>
                <a:solidFill>
                  <a:schemeClr val="tx2"/>
                </a:solidFill>
              </a:defRPr>
            </a:lvl5pPr>
            <a:lvl6pPr marL="740664" indent="-228600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100">
                <a:solidFill>
                  <a:schemeClr val="tx2"/>
                </a:solidFill>
              </a:defRPr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21" name="Title 64">
            <a:extLst>
              <a:ext uri="{FF2B5EF4-FFF2-40B4-BE49-F238E27FC236}">
                <a16:creationId xmlns:a16="http://schemas.microsoft.com/office/drawing/2014/main" xmlns="" id="{9BC51085-4BF4-4A4D-A412-0C6670C8E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7928" y="0"/>
            <a:ext cx="11000785" cy="1099457"/>
          </a:xfrm>
          <a:prstGeom prst="rect">
            <a:avLst/>
          </a:prstGeom>
        </p:spPr>
        <p:txBody>
          <a:bodyPr anchor="ctr"/>
          <a:lstStyle>
            <a:lvl1pPr algn="l">
              <a:defRPr sz="2400" b="1" i="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ONE LINE HEADER</a:t>
            </a:r>
          </a:p>
        </p:txBody>
      </p:sp>
    </p:spTree>
    <p:extLst>
      <p:ext uri="{BB962C8B-B14F-4D97-AF65-F5344CB8AC3E}">
        <p14:creationId xmlns:p14="http://schemas.microsoft.com/office/powerpoint/2010/main" val="208007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  <p15:guide id="3" pos="3792">
          <p15:clr>
            <a:srgbClr val="FBAE40"/>
          </p15:clr>
        </p15:guide>
        <p15:guide id="4" pos="3888">
          <p15:clr>
            <a:srgbClr val="FBAE40"/>
          </p15:clr>
        </p15:guide>
        <p15:guide id="5" pos="2040">
          <p15:clr>
            <a:srgbClr val="FBAE40"/>
          </p15:clr>
        </p15:guide>
        <p15:guide id="6" pos="5640">
          <p15:clr>
            <a:srgbClr val="FBAE40"/>
          </p15:clr>
        </p15:guide>
        <p15:guide id="7" pos="3672">
          <p15:clr>
            <a:srgbClr val="FBAE40"/>
          </p15:clr>
        </p15:guide>
        <p15:guide id="8" pos="400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Placeholder 1">
            <a:extLst>
              <a:ext uri="{FF2B5EF4-FFF2-40B4-BE49-F238E27FC236}">
                <a16:creationId xmlns:a16="http://schemas.microsoft.com/office/drawing/2014/main" xmlns="" id="{33BD394C-DA18-6545-B891-585540C8DE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" y="1014"/>
            <a:ext cx="12191995" cy="158654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39464F98-094E-8E4B-B90E-482BD5DFFDC1}"/>
              </a:ext>
            </a:extLst>
          </p:cNvPr>
          <p:cNvSpPr/>
          <p:nvPr userDrawn="1"/>
        </p:nvSpPr>
        <p:spPr bwMode="auto">
          <a:xfrm>
            <a:off x="0" y="1014"/>
            <a:ext cx="12192000" cy="1588576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A1C50719-E923-954A-90E7-5E497B94A290}"/>
              </a:ext>
            </a:extLst>
          </p:cNvPr>
          <p:cNvCxnSpPr>
            <a:cxnSpLocks/>
          </p:cNvCxnSpPr>
          <p:nvPr userDrawn="1"/>
        </p:nvCxnSpPr>
        <p:spPr>
          <a:xfrm>
            <a:off x="0" y="1588576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 bwMode="auto">
          <a:xfrm>
            <a:off x="114300" y="126078"/>
            <a:ext cx="3390900" cy="6274721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prstClr val="black">
                <a:alpha val="4000"/>
              </a:prst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124482" y="1172325"/>
            <a:ext cx="3380718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657600" y="424827"/>
            <a:ext cx="4038600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848101" y="207976"/>
            <a:ext cx="3623417" cy="31061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 b="1">
                <a:solidFill>
                  <a:schemeClr val="tx2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label</a:t>
            </a:r>
          </a:p>
        </p:txBody>
      </p:sp>
      <p:sp>
        <p:nvSpPr>
          <p:cNvPr id="27" name="Rounded Rectangle 26"/>
          <p:cNvSpPr/>
          <p:nvPr/>
        </p:nvSpPr>
        <p:spPr bwMode="auto">
          <a:xfrm>
            <a:off x="3657600" y="126080"/>
            <a:ext cx="4132086" cy="6274720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prstClr val="black">
                <a:alpha val="4000"/>
              </a:prst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7945614" y="126080"/>
            <a:ext cx="4132086" cy="6274720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prstClr val="black">
                <a:alpha val="4000"/>
              </a:prst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7945614" y="424827"/>
            <a:ext cx="4132086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8132587" y="126079"/>
            <a:ext cx="3754613" cy="298747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600" b="1">
                <a:solidFill>
                  <a:schemeClr val="accent2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label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657600" y="424827"/>
            <a:ext cx="4132086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848101" y="126079"/>
            <a:ext cx="3751085" cy="298747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600" b="1">
                <a:solidFill>
                  <a:schemeClr val="accent2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label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xmlns="" id="{BF98B5C1-89EA-4A48-B006-EB7247955D8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87383" y="307733"/>
            <a:ext cx="3052049" cy="77018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label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xmlns="" id="{546969BF-F3A6-334F-9DC8-DA80ADEBFCA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07527" y="1259960"/>
            <a:ext cx="3031905" cy="4999438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4pPr>
            <a:lvl5pPr marL="630238" marR="0" indent="-22860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>
                <a:solidFill>
                  <a:schemeClr val="tx2"/>
                </a:solidFill>
              </a:defRPr>
            </a:lvl5pPr>
            <a:lvl6pPr marL="740664" indent="-228600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100">
                <a:solidFill>
                  <a:schemeClr val="tx2"/>
                </a:solidFill>
              </a:defRPr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xmlns="" id="{CF953568-F593-1346-9EBA-50D3FFB9EE3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853367" y="642664"/>
            <a:ext cx="3745819" cy="5616734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4pPr>
            <a:lvl5pPr marL="630238" marR="0" indent="-22860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>
                <a:solidFill>
                  <a:schemeClr val="tx2"/>
                </a:solidFill>
              </a:defRPr>
            </a:lvl5pPr>
            <a:lvl6pPr marL="740664" indent="-228600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100">
                <a:solidFill>
                  <a:schemeClr val="tx2"/>
                </a:solidFill>
              </a:defRPr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xmlns="" id="{7537626D-A841-2B49-8E94-57DA944E57B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132587" y="642664"/>
            <a:ext cx="3754613" cy="5616734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4pPr>
            <a:lvl5pPr marL="630238" marR="0" indent="-22860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>
                <a:solidFill>
                  <a:schemeClr val="tx2"/>
                </a:solidFill>
              </a:defRPr>
            </a:lvl5pPr>
            <a:lvl6pPr marL="740664" indent="-228600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100">
                <a:solidFill>
                  <a:schemeClr val="tx2"/>
                </a:solidFill>
              </a:defRPr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/>
              <a:t>Click to edit description</a:t>
            </a:r>
          </a:p>
        </p:txBody>
      </p:sp>
    </p:spTree>
    <p:extLst>
      <p:ext uri="{BB962C8B-B14F-4D97-AF65-F5344CB8AC3E}">
        <p14:creationId xmlns:p14="http://schemas.microsoft.com/office/powerpoint/2010/main" val="42801075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4728">
          <p15:clr>
            <a:srgbClr val="FBAE40"/>
          </p15:clr>
        </p15:guide>
        <p15:guide id="3" pos="2040">
          <p15:clr>
            <a:srgbClr val="FBAE40"/>
          </p15:clr>
        </p15:guide>
        <p15:guide id="4" pos="2088">
          <p15:clr>
            <a:srgbClr val="FBAE40"/>
          </p15:clr>
        </p15:guide>
        <p15:guide id="5" pos="1992">
          <p15:clr>
            <a:srgbClr val="FBAE40"/>
          </p15:clr>
        </p15:guide>
        <p15:guide id="6" pos="4680">
          <p15:clr>
            <a:srgbClr val="FBAE40"/>
          </p15:clr>
        </p15:guide>
        <p15:guide id="11" orient="horz" pos="672">
          <p15:clr>
            <a:srgbClr val="FBAE40"/>
          </p15:clr>
        </p15:guide>
        <p15:guide id="12" pos="4776">
          <p15:clr>
            <a:srgbClr val="FBAE40"/>
          </p15:clr>
        </p15:guide>
        <p15:guide id="14" orient="horz" pos="792">
          <p15:clr>
            <a:srgbClr val="FBAE40"/>
          </p15:clr>
        </p15:guide>
        <p15:guide id="15" pos="2208">
          <p15:clr>
            <a:srgbClr val="FBAE40"/>
          </p15:clr>
        </p15:guide>
        <p15:guide id="16" pos="1872">
          <p15:clr>
            <a:srgbClr val="FBAE40"/>
          </p15:clr>
        </p15:guide>
        <p15:guide id="17" pos="4920">
          <p15:clr>
            <a:srgbClr val="FBAE40"/>
          </p15:clr>
        </p15:guide>
        <p15:guide id="18" pos="45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Placeholder 2">
            <a:extLst>
              <a:ext uri="{FF2B5EF4-FFF2-40B4-BE49-F238E27FC236}">
                <a16:creationId xmlns:a16="http://schemas.microsoft.com/office/drawing/2014/main" xmlns="" id="{6FAFBDDF-291F-6A45-85EF-FE6EB25F7E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7" y="-1"/>
            <a:ext cx="12190645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BCA3E22-DE81-464B-86F0-437042CCF69F}"/>
              </a:ext>
            </a:extLst>
          </p:cNvPr>
          <p:cNvSpPr/>
          <p:nvPr userDrawn="1"/>
        </p:nvSpPr>
        <p:spPr bwMode="auto">
          <a:xfrm>
            <a:off x="0" y="0"/>
            <a:ext cx="12192000" cy="6858001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4139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Placeholder 1">
            <a:extLst>
              <a:ext uri="{FF2B5EF4-FFF2-40B4-BE49-F238E27FC236}">
                <a16:creationId xmlns:a16="http://schemas.microsoft.com/office/drawing/2014/main" xmlns="" id="{A634978C-EF54-944F-9082-2FE72ACBDB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" y="1014"/>
            <a:ext cx="12191995" cy="158654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1422FEAA-C93E-7A4C-8D34-376BA927BF5D}"/>
              </a:ext>
            </a:extLst>
          </p:cNvPr>
          <p:cNvSpPr/>
          <p:nvPr userDrawn="1"/>
        </p:nvSpPr>
        <p:spPr bwMode="auto">
          <a:xfrm>
            <a:off x="0" y="0"/>
            <a:ext cx="12192000" cy="1588576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B8B94B1B-F4F1-1C4B-B06E-D073A88E4C56}"/>
              </a:ext>
            </a:extLst>
          </p:cNvPr>
          <p:cNvCxnSpPr>
            <a:cxnSpLocks/>
          </p:cNvCxnSpPr>
          <p:nvPr userDrawn="1"/>
        </p:nvCxnSpPr>
        <p:spPr>
          <a:xfrm>
            <a:off x="0" y="1588576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 bwMode="auto">
          <a:xfrm>
            <a:off x="108992" y="114300"/>
            <a:ext cx="3902613" cy="6286500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113205" y="1160546"/>
            <a:ext cx="3898124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 bwMode="auto">
          <a:xfrm>
            <a:off x="4139544" y="114300"/>
            <a:ext cx="3906734" cy="6286500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4143756" y="1160546"/>
            <a:ext cx="3902240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 bwMode="auto">
          <a:xfrm>
            <a:off x="8164790" y="114300"/>
            <a:ext cx="3912910" cy="6286500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cxnSp>
        <p:nvCxnSpPr>
          <p:cNvPr id="20" name="Straight Connector 19"/>
          <p:cNvCxnSpPr>
            <a:cxnSpLocks/>
          </p:cNvCxnSpPr>
          <p:nvPr/>
        </p:nvCxnSpPr>
        <p:spPr>
          <a:xfrm>
            <a:off x="8169002" y="1160546"/>
            <a:ext cx="3908409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">
            <a:extLst>
              <a:ext uri="{FF2B5EF4-FFF2-40B4-BE49-F238E27FC236}">
                <a16:creationId xmlns:a16="http://schemas.microsoft.com/office/drawing/2014/main" xmlns="" id="{CB9E7A1D-6DE3-0844-8276-F909C8A9BFC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7383" y="357883"/>
            <a:ext cx="3531351" cy="31061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label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xmlns="" id="{27C9C431-D2F2-D24D-8A78-3BFB8BC1425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95185" y="668495"/>
            <a:ext cx="3526379" cy="280712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4pPr>
            <a:lvl5pPr marL="458788" indent="0" algn="l" defTabSz="228600">
              <a:lnSpc>
                <a:spcPct val="100000"/>
              </a:lnSpc>
              <a:spcBef>
                <a:spcPts val="0"/>
              </a:spcBef>
              <a:buNone/>
              <a:tabLst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xmlns="" id="{CCC6DDBA-921D-D44F-88B9-0AC5DAC5112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30044" y="357883"/>
            <a:ext cx="3531351" cy="31061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label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xmlns="" id="{59C87D2F-5297-594A-B174-8D185634598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30044" y="668495"/>
            <a:ext cx="3526379" cy="280712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4pPr>
            <a:lvl5pPr marL="458788" indent="0" algn="l" defTabSz="228600">
              <a:lnSpc>
                <a:spcPct val="100000"/>
              </a:lnSpc>
              <a:spcBef>
                <a:spcPts val="0"/>
              </a:spcBef>
              <a:buNone/>
              <a:tabLst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xmlns="" id="{BAF1AFCB-63CD-614C-8B7E-0E06794F8BA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59410" y="357883"/>
            <a:ext cx="3531351" cy="31061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label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xmlns="" id="{C03EEC36-45A1-3047-AB92-947E851D53A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59410" y="668495"/>
            <a:ext cx="3526379" cy="280712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4pPr>
            <a:lvl5pPr marL="458788" indent="0" algn="l" defTabSz="228600">
              <a:lnSpc>
                <a:spcPct val="100000"/>
              </a:lnSpc>
              <a:spcBef>
                <a:spcPts val="0"/>
              </a:spcBef>
              <a:buNone/>
              <a:tabLst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xmlns="" id="{3C11BDAB-97FA-B147-845D-59F5AC3A3AD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95185" y="1241266"/>
            <a:ext cx="3523549" cy="5008706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4pPr>
            <a:lvl5pPr marL="630238" marR="0" indent="-22860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>
                <a:solidFill>
                  <a:schemeClr val="tx2"/>
                </a:solidFill>
              </a:defRPr>
            </a:lvl5pPr>
            <a:lvl6pPr marL="740664" indent="-228600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100">
                <a:solidFill>
                  <a:schemeClr val="tx2"/>
                </a:solidFill>
              </a:defRPr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xmlns="" id="{AB9476F0-F896-2E40-86A2-9180D591640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332874" y="1241266"/>
            <a:ext cx="3523549" cy="5008706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4pPr>
            <a:lvl5pPr marL="630238" marR="0" indent="-22860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>
                <a:solidFill>
                  <a:schemeClr val="tx2"/>
                </a:solidFill>
              </a:defRPr>
            </a:lvl5pPr>
            <a:lvl6pPr marL="740664" indent="-228600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100">
                <a:solidFill>
                  <a:schemeClr val="tx2"/>
                </a:solidFill>
              </a:defRPr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xmlns="" id="{AE0261F4-59E3-224C-98F3-8F186897013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362240" y="1241266"/>
            <a:ext cx="3523549" cy="5008706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4pPr>
            <a:lvl5pPr marL="630238" marR="0" indent="-22860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>
                <a:solidFill>
                  <a:schemeClr val="tx2"/>
                </a:solidFill>
              </a:defRPr>
            </a:lvl5pPr>
            <a:lvl6pPr marL="740664" indent="-228600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100">
                <a:solidFill>
                  <a:schemeClr val="tx2"/>
                </a:solidFill>
              </a:defRPr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/>
              <a:t>Click to edit description</a:t>
            </a:r>
          </a:p>
        </p:txBody>
      </p:sp>
    </p:spTree>
    <p:extLst>
      <p:ext uri="{BB962C8B-B14F-4D97-AF65-F5344CB8AC3E}">
        <p14:creationId xmlns:p14="http://schemas.microsoft.com/office/powerpoint/2010/main" val="17073501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  <p15:guide id="3" pos="2640">
          <p15:clr>
            <a:srgbClr val="FBAE40"/>
          </p15:clr>
        </p15:guide>
        <p15:guide id="4" pos="2592">
          <p15:clr>
            <a:srgbClr val="FBAE40"/>
          </p15:clr>
        </p15:guide>
        <p15:guide id="5" pos="2688">
          <p15:clr>
            <a:srgbClr val="FBAE40"/>
          </p15:clr>
        </p15:guide>
        <p15:guide id="6" pos="4992">
          <p15:clr>
            <a:srgbClr val="FBAE40"/>
          </p15:clr>
        </p15:guide>
        <p15:guide id="7" pos="5088">
          <p15:clr>
            <a:srgbClr val="FBAE40"/>
          </p15:clr>
        </p15:guide>
        <p15:guide id="8" pos="5040">
          <p15:clr>
            <a:srgbClr val="FBAE40"/>
          </p15:clr>
        </p15:guide>
        <p15:guide id="9" pos="1440">
          <p15:clr>
            <a:srgbClr val="FBAE40"/>
          </p15:clr>
        </p15:guide>
        <p15:guide id="10" pos="6240">
          <p15:clr>
            <a:srgbClr val="FBAE40"/>
          </p15:clr>
        </p15:guide>
        <p15:guide id="11" pos="2472">
          <p15:clr>
            <a:srgbClr val="FBAE40"/>
          </p15:clr>
        </p15:guide>
        <p15:guide id="12" pos="2808">
          <p15:clr>
            <a:srgbClr val="FBAE40"/>
          </p15:clr>
        </p15:guide>
        <p15:guide id="13" pos="4872">
          <p15:clr>
            <a:srgbClr val="FBAE40"/>
          </p15:clr>
        </p15:guide>
        <p15:guide id="14" pos="520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Placeholder 1">
            <a:extLst>
              <a:ext uri="{FF2B5EF4-FFF2-40B4-BE49-F238E27FC236}">
                <a16:creationId xmlns:a16="http://schemas.microsoft.com/office/drawing/2014/main" xmlns="" id="{022814FC-ECEB-0E4E-BF99-FA986C8079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" y="1014"/>
            <a:ext cx="12191995" cy="158654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A90F58DE-C6C5-3946-BDEE-6F6504F13B3C}"/>
              </a:ext>
            </a:extLst>
          </p:cNvPr>
          <p:cNvSpPr/>
          <p:nvPr userDrawn="1"/>
        </p:nvSpPr>
        <p:spPr bwMode="auto">
          <a:xfrm>
            <a:off x="0" y="0"/>
            <a:ext cx="12192000" cy="1588576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A475FA9B-9154-414B-A892-90069534F64C}"/>
              </a:ext>
            </a:extLst>
          </p:cNvPr>
          <p:cNvCxnSpPr>
            <a:cxnSpLocks/>
          </p:cNvCxnSpPr>
          <p:nvPr userDrawn="1"/>
        </p:nvCxnSpPr>
        <p:spPr>
          <a:xfrm>
            <a:off x="0" y="1588576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 bwMode="auto">
          <a:xfrm>
            <a:off x="114300" y="114300"/>
            <a:ext cx="3661720" cy="6286500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8512" y="1160546"/>
            <a:ext cx="3657508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 bwMode="auto">
          <a:xfrm>
            <a:off x="3924300" y="114300"/>
            <a:ext cx="8153400" cy="6286500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3932890" y="1160546"/>
            <a:ext cx="8144021" cy="0"/>
          </a:xfrm>
          <a:prstGeom prst="line">
            <a:avLst/>
          </a:prstGeom>
          <a:ln w="9525">
            <a:solidFill>
              <a:srgbClr val="E0E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5373" y="357883"/>
            <a:ext cx="3276600" cy="30501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the title of this slide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95373" y="668495"/>
            <a:ext cx="3276600" cy="30501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050" b="0">
                <a:solidFill>
                  <a:schemeClr val="tx1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the description of this slide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114800" y="357883"/>
            <a:ext cx="7086600" cy="30501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the title of this slide</a:t>
            </a:r>
          </a:p>
        </p:txBody>
      </p:sp>
      <p:sp>
        <p:nvSpPr>
          <p:cNvPr id="25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114800" y="668495"/>
            <a:ext cx="7086600" cy="30501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050" b="0">
                <a:solidFill>
                  <a:schemeClr val="tx1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the description of this slide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xmlns="" id="{78658FF7-836F-CA4F-9151-B04473FF1BA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95374" y="1261376"/>
            <a:ext cx="3276600" cy="4983012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tabLst/>
              <a:defRPr sz="1200">
                <a:solidFill>
                  <a:schemeClr val="tx2"/>
                </a:solidFill>
              </a:defRPr>
            </a:lvl4pPr>
            <a:lvl5pPr marL="458788" indent="0" algn="l" defTabSz="228600">
              <a:lnSpc>
                <a:spcPct val="100000"/>
              </a:lnSpc>
              <a:spcBef>
                <a:spcPts val="0"/>
              </a:spcBef>
              <a:buNone/>
              <a:tabLst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xmlns="" id="{8820696D-0DBC-9945-9905-6F240EFC70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114800" y="1261375"/>
            <a:ext cx="7820526" cy="4983013"/>
          </a:xfrm>
          <a:prstGeom prst="rect">
            <a:avLst/>
          </a:prstGeom>
        </p:spPr>
        <p:txBody>
          <a:bodyPr numCol="1"/>
          <a:lstStyle>
            <a:lvl1pPr marL="0" indent="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100" b="0">
                <a:solidFill>
                  <a:schemeClr val="tx1"/>
                </a:solidFill>
              </a:defRPr>
            </a:lvl1pPr>
            <a:lvl2pPr marL="342900" indent="-228600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2pPr>
            <a:lvl3pPr marL="4587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3pPr>
            <a:lvl4pPr marL="573088" indent="-230188" algn="l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>
                <a:solidFill>
                  <a:schemeClr val="tx2"/>
                </a:solidFill>
              </a:defRPr>
            </a:lvl4pPr>
            <a:lvl5pPr marL="630238" marR="0" indent="-22860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>
                <a:solidFill>
                  <a:schemeClr val="tx2"/>
                </a:solidFill>
              </a:defRPr>
            </a:lvl5pPr>
            <a:lvl6pPr marL="740664" indent="-228600" defTabSz="2286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100">
                <a:solidFill>
                  <a:schemeClr val="tx2"/>
                </a:solidFill>
              </a:defRPr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/>
              <a:t>Click to edit description</a:t>
            </a:r>
          </a:p>
        </p:txBody>
      </p:sp>
    </p:spTree>
    <p:extLst>
      <p:ext uri="{BB962C8B-B14F-4D97-AF65-F5344CB8AC3E}">
        <p14:creationId xmlns:p14="http://schemas.microsoft.com/office/powerpoint/2010/main" val="138059384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3" pos="2640">
          <p15:clr>
            <a:srgbClr val="FBAE40"/>
          </p15:clr>
        </p15:guide>
        <p15:guide id="4" pos="2592">
          <p15:clr>
            <a:srgbClr val="FBAE40"/>
          </p15:clr>
        </p15:guide>
        <p15:guide id="5" pos="2688">
          <p15:clr>
            <a:srgbClr val="FBAE40"/>
          </p15:clr>
        </p15:guide>
        <p15:guide id="8" pos="5040">
          <p15:clr>
            <a:srgbClr val="FBAE40"/>
          </p15:clr>
        </p15:guide>
        <p15:guide id="9" pos="1440">
          <p15:clr>
            <a:srgbClr val="FBAE40"/>
          </p15:clr>
        </p15:guide>
        <p15:guide id="10" pos="2472">
          <p15:clr>
            <a:srgbClr val="FBAE40"/>
          </p15:clr>
        </p15:guide>
        <p15:guide id="11" pos="280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">
            <a:extLst>
              <a:ext uri="{FF2B5EF4-FFF2-40B4-BE49-F238E27FC236}">
                <a16:creationId xmlns:a16="http://schemas.microsoft.com/office/drawing/2014/main" xmlns="" id="{0069A786-234E-8149-9875-EC58481ED3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" y="1014"/>
            <a:ext cx="12191995" cy="158654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46917C3F-0F77-6941-88A0-F4D78A4F2701}"/>
              </a:ext>
            </a:extLst>
          </p:cNvPr>
          <p:cNvSpPr/>
          <p:nvPr userDrawn="1"/>
        </p:nvSpPr>
        <p:spPr bwMode="auto">
          <a:xfrm>
            <a:off x="0" y="0"/>
            <a:ext cx="12192000" cy="1588576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B55EE0FA-EFEE-7740-9E09-78F272383EAA}"/>
              </a:ext>
            </a:extLst>
          </p:cNvPr>
          <p:cNvCxnSpPr>
            <a:cxnSpLocks/>
          </p:cNvCxnSpPr>
          <p:nvPr userDrawn="1"/>
        </p:nvCxnSpPr>
        <p:spPr>
          <a:xfrm>
            <a:off x="0" y="1588576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 bwMode="auto">
          <a:xfrm>
            <a:off x="114300" y="114300"/>
            <a:ext cx="11963400" cy="1675370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14300" y="1903971"/>
            <a:ext cx="11963400" cy="4496830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706439"/>
            <a:ext cx="11601254" cy="30501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the title of this slide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1017051"/>
            <a:ext cx="11601254" cy="30501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050" b="0">
                <a:solidFill>
                  <a:schemeClr val="tx1"/>
                </a:solidFill>
              </a:defRPr>
            </a:lvl1pPr>
            <a:lvl2pPr marL="342900" indent="-228600" algn="l">
              <a:tabLst/>
              <a:defRPr sz="1200">
                <a:solidFill>
                  <a:schemeClr val="accent3"/>
                </a:solidFill>
              </a:defRPr>
            </a:lvl2pPr>
            <a:lvl3pPr marL="458788" indent="-230188" algn="l">
              <a:tabLst/>
              <a:defRPr sz="1200">
                <a:solidFill>
                  <a:schemeClr val="accent3"/>
                </a:solidFill>
              </a:defRPr>
            </a:lvl3pPr>
            <a:lvl4pPr marL="573088" indent="-230188" algn="l">
              <a:tabLst/>
              <a:defRPr sz="1200">
                <a:solidFill>
                  <a:schemeClr val="accent3"/>
                </a:solidFill>
              </a:defRPr>
            </a:lvl4pPr>
            <a:lvl5pPr marL="687388" indent="-228600" algn="l">
              <a:tabLst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the description of this slide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xmlns="" id="{BF7B8888-668C-0F4D-949F-1A77AEA854DC}"/>
              </a:ext>
            </a:extLst>
          </p:cNvPr>
          <p:cNvSpPr/>
          <p:nvPr userDrawn="1"/>
        </p:nvSpPr>
        <p:spPr bwMode="auto">
          <a:xfrm>
            <a:off x="114300" y="1903971"/>
            <a:ext cx="11963400" cy="4496830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alibri Regular" charset="0"/>
              <a:ea typeface="Calibri Regular" charset="0"/>
              <a:cs typeface="Calibri Regular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1CE23397-7844-C240-A7D5-A8A256866A8E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04800" y="2056183"/>
            <a:ext cx="11601254" cy="4200239"/>
          </a:xfrm>
          <a:prstGeom prst="rect">
            <a:avLst/>
          </a:prstGeom>
        </p:spPr>
        <p:txBody>
          <a:bodyPr lIns="182880" tIns="182880" rIns="182880" bIns="182880">
            <a:noAutofit/>
          </a:bodyPr>
          <a:lstStyle>
            <a:lvl1pPr marL="0" indent="0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600">
                <a:solidFill>
                  <a:schemeClr val="tx1"/>
                </a:solidFill>
              </a:defRPr>
            </a:lvl1pPr>
            <a:lvl2pPr marL="457200" indent="0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600">
                <a:solidFill>
                  <a:schemeClr val="tx1"/>
                </a:solidFill>
              </a:defRPr>
            </a:lvl2pPr>
            <a:lvl3pPr marL="914400" indent="0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600">
                <a:solidFill>
                  <a:schemeClr val="tx1"/>
                </a:solidFill>
              </a:defRPr>
            </a:lvl3pPr>
            <a:lvl4pPr marL="1371600" indent="0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600">
                <a:solidFill>
                  <a:schemeClr val="tx1"/>
                </a:solidFill>
              </a:defRPr>
            </a:lvl4pPr>
            <a:lvl5pPr marL="1828800" indent="0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600">
                <a:solidFill>
                  <a:schemeClr val="tx1"/>
                </a:solidFill>
              </a:defRPr>
            </a:lvl5pPr>
            <a:lvl6pPr marL="2286000" marR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600">
                <a:solidFill>
                  <a:schemeClr val="tx1"/>
                </a:solidFill>
              </a:defRPr>
            </a:lvl6pPr>
          </a:lstStyle>
          <a:p>
            <a:pPr lvl="0"/>
            <a:r>
              <a:rPr lang="en-US" dirty="0"/>
              <a:t>Click to edit Master text style</a:t>
            </a:r>
          </a:p>
          <a:p>
            <a:pPr lvl="0"/>
            <a:r>
              <a:rPr lang="en-US" dirty="0"/>
              <a:t>	Second level</a:t>
            </a:r>
          </a:p>
          <a:p>
            <a:pPr lvl="0"/>
            <a:r>
              <a:rPr lang="en-US" dirty="0"/>
              <a:t>		Third level</a:t>
            </a:r>
          </a:p>
          <a:p>
            <a:pPr lvl="0"/>
            <a:r>
              <a:rPr lang="en-US" dirty="0"/>
              <a:t>			Fourth level</a:t>
            </a:r>
          </a:p>
          <a:p>
            <a:pPr lvl="0"/>
            <a:r>
              <a:rPr lang="en-US" dirty="0"/>
              <a:t>				Fifth level</a:t>
            </a:r>
          </a:p>
          <a:p>
            <a:pPr lvl="5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9172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  <p15:guide id="5" orient="horz" pos="1392" userDrawn="1">
          <p15:clr>
            <a:srgbClr val="FBAE40"/>
          </p15:clr>
        </p15:guide>
        <p15:guide id="6" orient="horz" pos="127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Placeholder 2">
            <a:extLst>
              <a:ext uri="{FF2B5EF4-FFF2-40B4-BE49-F238E27FC236}">
                <a16:creationId xmlns:a16="http://schemas.microsoft.com/office/drawing/2014/main" xmlns="" id="{73830A73-6465-2F48-B42C-B590180420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" r="72432"/>
          <a:stretch/>
        </p:blipFill>
        <p:spPr>
          <a:xfrm>
            <a:off x="-3" y="1"/>
            <a:ext cx="3360739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22B1127-7C44-A04C-A9A1-7506FD460EE5}"/>
              </a:ext>
            </a:extLst>
          </p:cNvPr>
          <p:cNvSpPr/>
          <p:nvPr userDrawn="1"/>
        </p:nvSpPr>
        <p:spPr bwMode="auto">
          <a:xfrm>
            <a:off x="0" y="0"/>
            <a:ext cx="3360738" cy="685800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001676"/>
              </p:ext>
            </p:extLst>
          </p:nvPr>
        </p:nvGraphicFramePr>
        <p:xfrm>
          <a:off x="3360738" y="6507807"/>
          <a:ext cx="445749" cy="350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5019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432149" y="6558453"/>
            <a:ext cx="338554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fld id="{260E2A6B-A809-4840-BF14-8648BC0BDF87}" type="slidenum">
              <a:rPr lang="id-ID" sz="1000" b="1" i="0">
                <a:solidFill>
                  <a:srgbClr val="888888"/>
                </a:solidFill>
                <a:latin typeface="Calibri" charset="0"/>
                <a:ea typeface="Calibri" charset="0"/>
                <a:cs typeface="Calibri" charset="0"/>
              </a:rPr>
              <a:pPr algn="ctr"/>
              <a:t>‹#›</a:t>
            </a:fld>
            <a:endParaRPr lang="en-MY" sz="1000" b="1" i="0" dirty="0">
              <a:solidFill>
                <a:srgbClr val="888888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81610" y="6326372"/>
            <a:ext cx="227201" cy="308344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457200" y="3946742"/>
            <a:ext cx="691243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40E81DA3-191C-DA48-92D9-7FB59332CF42}"/>
              </a:ext>
            </a:extLst>
          </p:cNvPr>
          <p:cNvCxnSpPr/>
          <p:nvPr userDrawn="1"/>
        </p:nvCxnSpPr>
        <p:spPr>
          <a:xfrm>
            <a:off x="457200" y="3946742"/>
            <a:ext cx="691243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xmlns="" id="{76B7F95D-15F3-564A-BA3E-2FABA7FE0FF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0903119"/>
              </p:ext>
            </p:extLst>
          </p:nvPr>
        </p:nvGraphicFramePr>
        <p:xfrm>
          <a:off x="3360738" y="6507807"/>
          <a:ext cx="445749" cy="350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5019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B3E041E-8167-9248-9556-3A9A5A8D65A3}"/>
              </a:ext>
            </a:extLst>
          </p:cNvPr>
          <p:cNvSpPr txBox="1"/>
          <p:nvPr userDrawn="1"/>
        </p:nvSpPr>
        <p:spPr>
          <a:xfrm>
            <a:off x="3432149" y="6558453"/>
            <a:ext cx="338554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fld id="{260E2A6B-A809-4840-BF14-8648BC0BDF87}" type="slidenum">
              <a:rPr lang="id-ID" sz="1000" b="1" i="0">
                <a:solidFill>
                  <a:srgbClr val="888888"/>
                </a:solidFill>
                <a:latin typeface="Calibri" charset="0"/>
                <a:ea typeface="Calibri" charset="0"/>
                <a:cs typeface="Calibri" charset="0"/>
              </a:rPr>
              <a:pPr algn="ctr"/>
              <a:t>‹#›</a:t>
            </a:fld>
            <a:endParaRPr lang="en-MY" sz="1000" b="1" i="0" dirty="0">
              <a:solidFill>
                <a:srgbClr val="888888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7EA56E6F-4941-214C-A8F8-ED1A3DB653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81610" y="6326372"/>
            <a:ext cx="227201" cy="308344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09E5A1BC-B50D-DC4B-8B50-90F598CD8E92}"/>
              </a:ext>
            </a:extLst>
          </p:cNvPr>
          <p:cNvCxnSpPr/>
          <p:nvPr userDrawn="1"/>
        </p:nvCxnSpPr>
        <p:spPr>
          <a:xfrm>
            <a:off x="451063" y="3946742"/>
            <a:ext cx="691243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BE47526D-B62B-564B-B789-AABD474327FC}"/>
              </a:ext>
            </a:extLst>
          </p:cNvPr>
          <p:cNvCxnSpPr>
            <a:cxnSpLocks/>
          </p:cNvCxnSpPr>
          <p:nvPr userDrawn="1"/>
        </p:nvCxnSpPr>
        <p:spPr>
          <a:xfrm>
            <a:off x="3360738" y="-13842"/>
            <a:ext cx="0" cy="6871842"/>
          </a:xfrm>
          <a:prstGeom prst="line">
            <a:avLst/>
          </a:prstGeom>
          <a:ln w="22225">
            <a:solidFill>
              <a:srgbClr val="E3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8E4E2B3-C32B-3C47-8912-EBC8DD4D43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4906" y="2303658"/>
            <a:ext cx="2895600" cy="1548141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32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b="1">
                <a:solidFill>
                  <a:schemeClr val="tx2"/>
                </a:solidFill>
              </a:defRPr>
            </a:lvl2pPr>
            <a:lvl3pPr>
              <a:defRPr b="1">
                <a:solidFill>
                  <a:schemeClr val="tx2"/>
                </a:solidFill>
              </a:defRPr>
            </a:lvl3pPr>
            <a:lvl4pPr>
              <a:defRPr b="1">
                <a:solidFill>
                  <a:schemeClr val="tx2"/>
                </a:solidFill>
              </a:defRPr>
            </a:lvl4pPr>
            <a:lvl5pPr>
              <a:defRPr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TITLES GOES</a:t>
            </a:r>
            <a:br>
              <a:rPr lang="en-US" dirty="0"/>
            </a:br>
            <a:r>
              <a:rPr lang="en-US" dirty="0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105350518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2" orient="horz" pos="2136" userDrawn="1">
          <p15:clr>
            <a:srgbClr val="FBAE40"/>
          </p15:clr>
        </p15:guide>
        <p15:guide id="13" pos="2400" userDrawn="1">
          <p15:clr>
            <a:srgbClr val="FBAE40"/>
          </p15:clr>
        </p15:guide>
        <p15:guide id="14" pos="2112" userDrawn="1">
          <p15:clr>
            <a:srgbClr val="FBAE40"/>
          </p15:clr>
        </p15:guide>
        <p15:guide id="15" orient="horz" pos="264" userDrawn="1">
          <p15:clr>
            <a:srgbClr val="FBAE40"/>
          </p15:clr>
        </p15:guide>
        <p15:guide id="16" pos="4896" userDrawn="1">
          <p15:clr>
            <a:srgbClr val="FBAE40"/>
          </p15:clr>
        </p15:guide>
        <p15:guide id="17" pos="4848" userDrawn="1">
          <p15:clr>
            <a:srgbClr val="FBAE40"/>
          </p15:clr>
        </p15:guide>
        <p15:guide id="18" pos="4944" userDrawn="1">
          <p15:clr>
            <a:srgbClr val="FBAE40"/>
          </p15:clr>
        </p15:guide>
        <p15:guide id="19" orient="horz" pos="2040" userDrawn="1">
          <p15:clr>
            <a:srgbClr val="FBAE40"/>
          </p15:clr>
        </p15:guide>
        <p15:guide id="20" orient="horz" pos="208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 2/3-ish w/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DA9EE75F-1557-D348-A0AA-97A8BAE1FB5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3601"/>
          <a:stretch/>
        </p:blipFill>
        <p:spPr>
          <a:xfrm>
            <a:off x="678" y="0"/>
            <a:ext cx="6875443" cy="6857999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F855EB4E-6C68-A34D-A754-C617881E1344}"/>
              </a:ext>
            </a:extLst>
          </p:cNvPr>
          <p:cNvSpPr/>
          <p:nvPr userDrawn="1"/>
        </p:nvSpPr>
        <p:spPr bwMode="auto">
          <a:xfrm>
            <a:off x="0" y="0"/>
            <a:ext cx="6888648" cy="685800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696246"/>
              </p:ext>
            </p:extLst>
          </p:nvPr>
        </p:nvGraphicFramePr>
        <p:xfrm>
          <a:off x="6882384" y="6507807"/>
          <a:ext cx="445749" cy="350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5019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953795" y="6558453"/>
            <a:ext cx="338554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fld id="{260E2A6B-A809-4840-BF14-8648BC0BDF87}" type="slidenum">
              <a:rPr lang="id-ID" sz="1000" b="1" i="0">
                <a:solidFill>
                  <a:srgbClr val="888888"/>
                </a:solidFill>
                <a:latin typeface="Calibri" charset="0"/>
                <a:ea typeface="Calibri" charset="0"/>
                <a:cs typeface="Calibri" charset="0"/>
              </a:rPr>
              <a:pPr algn="ctr"/>
              <a:t>‹#›</a:t>
            </a:fld>
            <a:endParaRPr lang="en-MY" sz="1000" b="1" i="0" dirty="0">
              <a:solidFill>
                <a:srgbClr val="888888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F60E46D7-C7BF-5147-817D-2028F82F3E21}"/>
              </a:ext>
            </a:extLst>
          </p:cNvPr>
          <p:cNvCxnSpPr/>
          <p:nvPr userDrawn="1"/>
        </p:nvCxnSpPr>
        <p:spPr>
          <a:xfrm>
            <a:off x="444926" y="3946742"/>
            <a:ext cx="691243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64">
            <a:extLst>
              <a:ext uri="{FF2B5EF4-FFF2-40B4-BE49-F238E27FC236}">
                <a16:creationId xmlns:a16="http://schemas.microsoft.com/office/drawing/2014/main" xmlns="" id="{6516FFDE-C92F-BE49-B89A-CCB1EAC3CA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4906" y="1984503"/>
            <a:ext cx="2895600" cy="18729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100000"/>
              </a:lnSpc>
              <a:defRPr sz="3200" b="1" i="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TITLES GOES</a:t>
            </a:r>
            <a:br>
              <a:rPr lang="en-US" dirty="0"/>
            </a:br>
            <a:r>
              <a:rPr lang="en-US" dirty="0"/>
              <a:t>HERE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A41CAF56-D444-EA4F-A90A-D17DF9BEF8F6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027391438"/>
              </p:ext>
            </p:extLst>
          </p:nvPr>
        </p:nvGraphicFramePr>
        <p:xfrm>
          <a:off x="6888647" y="6507807"/>
          <a:ext cx="445749" cy="350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5019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47539DD-67E1-7046-B21F-55E18450B56F}"/>
              </a:ext>
            </a:extLst>
          </p:cNvPr>
          <p:cNvSpPr txBox="1"/>
          <p:nvPr userDrawn="1"/>
        </p:nvSpPr>
        <p:spPr>
          <a:xfrm>
            <a:off x="6953795" y="6558453"/>
            <a:ext cx="338554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fld id="{260E2A6B-A809-4840-BF14-8648BC0BDF87}" type="slidenum">
              <a:rPr lang="id-ID" sz="1000" b="1" i="0">
                <a:solidFill>
                  <a:srgbClr val="888888"/>
                </a:solidFill>
                <a:latin typeface="Calibri" charset="0"/>
                <a:ea typeface="Calibri" charset="0"/>
                <a:cs typeface="Calibri" charset="0"/>
              </a:rPr>
              <a:pPr algn="ctr"/>
              <a:t>‹#›</a:t>
            </a:fld>
            <a:endParaRPr lang="en-MY" sz="1000" b="1" i="0" dirty="0">
              <a:solidFill>
                <a:srgbClr val="888888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2AE27CE1-86EB-4E46-BCF2-4EA89A632F49}"/>
              </a:ext>
            </a:extLst>
          </p:cNvPr>
          <p:cNvCxnSpPr>
            <a:cxnSpLocks/>
          </p:cNvCxnSpPr>
          <p:nvPr userDrawn="1"/>
        </p:nvCxnSpPr>
        <p:spPr>
          <a:xfrm>
            <a:off x="6882385" y="-13842"/>
            <a:ext cx="0" cy="6871842"/>
          </a:xfrm>
          <a:prstGeom prst="line">
            <a:avLst/>
          </a:prstGeom>
          <a:ln w="22225">
            <a:solidFill>
              <a:srgbClr val="E3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DD36506-E972-264B-ABBC-3315AF46D54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66928" y="122126"/>
            <a:ext cx="5110771" cy="3086392"/>
          </a:xfrm>
          <a:prstGeom prst="rect">
            <a:avLst/>
          </a:prstGeom>
        </p:spPr>
        <p:txBody>
          <a:bodyPr/>
          <a:lstStyle>
            <a:lvl1pPr marL="0" indent="0" defTabSz="228600">
              <a:lnSpc>
                <a:spcPct val="100000"/>
              </a:lnSpc>
              <a:spcBef>
                <a:spcPts val="0"/>
              </a:spcBef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  <a:tab pos="1097280" algn="l"/>
                <a:tab pos="1280160" algn="l"/>
                <a:tab pos="1463040" algn="l"/>
                <a:tab pos="1645920" algn="l"/>
                <a:tab pos="1828800" algn="l"/>
              </a:tabLst>
              <a:defRPr sz="1600">
                <a:solidFill>
                  <a:schemeClr val="tx1"/>
                </a:solidFill>
              </a:defRPr>
            </a:lvl1pPr>
            <a:lvl2pPr defTabSz="228600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tx2"/>
                </a:solidFill>
              </a:defRPr>
            </a:lvl2pPr>
            <a:lvl3pPr defTabSz="228600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2"/>
                </a:solidFill>
              </a:defRPr>
            </a:lvl3pPr>
            <a:lvl4pPr defTabSz="228600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2"/>
                </a:solidFill>
              </a:defRPr>
            </a:lvl4pPr>
            <a:lvl5pPr defTabSz="228600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2"/>
                </a:solidFill>
              </a:defRPr>
            </a:lvl5pPr>
          </a:lstStyle>
          <a:p>
            <a:pPr marL="0" indent="0">
              <a:buNone/>
            </a:pPr>
            <a:r>
              <a:rPr lang="en-US" dirty="0"/>
              <a:t>Title Goes Here</a:t>
            </a:r>
          </a:p>
          <a:p>
            <a:pPr marL="0" indent="0">
              <a:buNone/>
            </a:pPr>
            <a:r>
              <a:rPr lang="en-US" dirty="0"/>
              <a:t>Copy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xmlns="" id="{09D17F8E-0B64-4A4F-9E0B-4C596A6F163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66928" y="3310494"/>
            <a:ext cx="5110771" cy="3086392"/>
          </a:xfrm>
          <a:prstGeom prst="rect">
            <a:avLst/>
          </a:prstGeom>
        </p:spPr>
        <p:txBody>
          <a:bodyPr/>
          <a:lstStyle>
            <a:lvl1pPr defTabSz="228600">
              <a:lnSpc>
                <a:spcPct val="100000"/>
              </a:lnSpc>
              <a:spcBef>
                <a:spcPts val="0"/>
              </a:spcBef>
              <a:tabLst>
                <a:tab pos="182880" algn="l"/>
                <a:tab pos="365760" algn="l"/>
                <a:tab pos="548640" algn="l"/>
                <a:tab pos="731520" algn="l"/>
                <a:tab pos="914400" algn="l"/>
                <a:tab pos="1097280" algn="l"/>
                <a:tab pos="1280160" algn="l"/>
                <a:tab pos="1463040" algn="l"/>
                <a:tab pos="1645920" algn="l"/>
                <a:tab pos="1828800" algn="l"/>
              </a:tabLst>
              <a:defRPr sz="1600">
                <a:solidFill>
                  <a:schemeClr val="tx1"/>
                </a:solidFill>
              </a:defRPr>
            </a:lvl1pPr>
            <a:lvl2pPr defTabSz="228600"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tx2"/>
                </a:solidFill>
              </a:defRPr>
            </a:lvl2pPr>
            <a:lvl3pPr defTabSz="228600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2"/>
                </a:solidFill>
              </a:defRPr>
            </a:lvl3pPr>
            <a:lvl4pPr defTabSz="228600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2"/>
                </a:solidFill>
              </a:defRPr>
            </a:lvl4pPr>
            <a:lvl5pPr defTabSz="228600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2"/>
                </a:solidFill>
              </a:defRPr>
            </a:lvl5pPr>
          </a:lstStyle>
          <a:p>
            <a:pPr marL="0" indent="0">
              <a:buNone/>
            </a:pPr>
            <a:r>
              <a:rPr lang="en-US" dirty="0"/>
              <a:t>Title Goes Here</a:t>
            </a:r>
          </a:p>
          <a:p>
            <a:pPr marL="0" indent="0">
              <a:buNone/>
            </a:pPr>
            <a:r>
              <a:rPr lang="en-US" dirty="0"/>
              <a:t>Copy</a:t>
            </a:r>
          </a:p>
        </p:txBody>
      </p:sp>
    </p:spTree>
    <p:extLst>
      <p:ext uri="{BB962C8B-B14F-4D97-AF65-F5344CB8AC3E}">
        <p14:creationId xmlns:p14="http://schemas.microsoft.com/office/powerpoint/2010/main" val="196447890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32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Top 1/2 -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C49FB56-FBC7-A94A-89BC-B728EE18EA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47285"/>
          <a:stretch/>
        </p:blipFill>
        <p:spPr>
          <a:xfrm>
            <a:off x="0" y="0"/>
            <a:ext cx="12192000" cy="342900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57200" y="2348601"/>
            <a:ext cx="691243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64"/>
          <p:cNvSpPr>
            <a:spLocks noGrp="1"/>
          </p:cNvSpPr>
          <p:nvPr>
            <p:ph type="title" hasCustomPrompt="1"/>
          </p:nvPr>
        </p:nvSpPr>
        <p:spPr>
          <a:xfrm>
            <a:off x="367182" y="384302"/>
            <a:ext cx="2895600" cy="18729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100000"/>
              </a:lnSpc>
              <a:defRPr sz="3200" b="1" i="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TITLES GOES</a:t>
            </a:r>
            <a:br>
              <a:rPr lang="en-US" dirty="0"/>
            </a:br>
            <a:r>
              <a:rPr lang="en-US" dirty="0"/>
              <a:t>HERE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2D212FB2-F016-2B4B-9350-C56B4F57AFAF}"/>
              </a:ext>
            </a:extLst>
          </p:cNvPr>
          <p:cNvCxnSpPr>
            <a:cxnSpLocks/>
          </p:cNvCxnSpPr>
          <p:nvPr userDrawn="1"/>
        </p:nvCxnSpPr>
        <p:spPr>
          <a:xfrm flipH="1">
            <a:off x="1" y="3429001"/>
            <a:ext cx="12191999" cy="0"/>
          </a:xfrm>
          <a:prstGeom prst="line">
            <a:avLst/>
          </a:prstGeom>
          <a:ln w="22225">
            <a:solidFill>
              <a:srgbClr val="E3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62690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6" pos="3840" userDrawn="1">
          <p15:clr>
            <a:srgbClr val="FBAE40"/>
          </p15:clr>
        </p15:guide>
        <p15:guide id="7" orient="horz" pos="2376" userDrawn="1">
          <p15:clr>
            <a:srgbClr val="FBAE40"/>
          </p15:clr>
        </p15:guide>
        <p15:guide id="8" pos="3792" userDrawn="1">
          <p15:clr>
            <a:srgbClr val="FBAE40"/>
          </p15:clr>
        </p15:guide>
        <p15:guide id="9" pos="388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Bottom 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1DD4FE5-8EFD-3D47-8636-F4AEE53DB8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2715" b="52"/>
          <a:stretch/>
        </p:blipFill>
        <p:spPr>
          <a:xfrm>
            <a:off x="0" y="3429001"/>
            <a:ext cx="12192000" cy="3072389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02327170-285C-5C4A-8C2D-C3AB0E85CCD9}"/>
              </a:ext>
            </a:extLst>
          </p:cNvPr>
          <p:cNvCxnSpPr>
            <a:cxnSpLocks/>
          </p:cNvCxnSpPr>
          <p:nvPr userDrawn="1"/>
        </p:nvCxnSpPr>
        <p:spPr>
          <a:xfrm flipH="1">
            <a:off x="1" y="6501391"/>
            <a:ext cx="12191999" cy="0"/>
          </a:xfrm>
          <a:prstGeom prst="line">
            <a:avLst/>
          </a:prstGeom>
          <a:ln w="22225">
            <a:solidFill>
              <a:srgbClr val="E3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91BF6CB8-F222-0148-962E-7E5E751FE0F0}"/>
              </a:ext>
            </a:extLst>
          </p:cNvPr>
          <p:cNvCxnSpPr>
            <a:cxnSpLocks/>
          </p:cNvCxnSpPr>
          <p:nvPr userDrawn="1"/>
        </p:nvCxnSpPr>
        <p:spPr>
          <a:xfrm flipH="1">
            <a:off x="1" y="3429001"/>
            <a:ext cx="12191999" cy="0"/>
          </a:xfrm>
          <a:prstGeom prst="line">
            <a:avLst/>
          </a:prstGeom>
          <a:ln w="22225">
            <a:solidFill>
              <a:srgbClr val="E3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1683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  <p15:guide id="12" orient="horz" pos="216" userDrawn="1">
          <p15:clr>
            <a:srgbClr val="FBAE40"/>
          </p15:clr>
        </p15:guide>
        <p15:guide id="13" orient="horz" pos="1920" userDrawn="1">
          <p15:clr>
            <a:srgbClr val="FBAE40"/>
          </p15:clr>
        </p15:guide>
        <p15:guide id="14" orient="horz" pos="1704" userDrawn="1">
          <p15:clr>
            <a:srgbClr val="FBAE40"/>
          </p15:clr>
        </p15:guide>
        <p15:guide id="15" pos="3792" userDrawn="1">
          <p15:clr>
            <a:srgbClr val="FBAE40"/>
          </p15:clr>
        </p15:guide>
        <p15:guide id="16" pos="388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ine Header - 1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680FB48C-0823-E64A-96BA-6883FA6BD53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29297"/>
          <a:stretch/>
        </p:blipFill>
        <p:spPr>
          <a:xfrm>
            <a:off x="0" y="0"/>
            <a:ext cx="12192000" cy="1121733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2EB3C29-3D28-B940-91D7-4DB191F3069C}"/>
              </a:ext>
            </a:extLst>
          </p:cNvPr>
          <p:cNvSpPr/>
          <p:nvPr userDrawn="1"/>
        </p:nvSpPr>
        <p:spPr bwMode="auto">
          <a:xfrm>
            <a:off x="0" y="0"/>
            <a:ext cx="12192000" cy="112173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01E2B2BC-A53E-9049-AA5E-E7764BA4BC6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510" y="279052"/>
            <a:ext cx="404783" cy="54934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A8AFB6D1-55AA-1347-8793-BE85ED9F33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1" y="0"/>
            <a:ext cx="1117535" cy="112173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85AD1AD3-16E1-E848-875D-12BF9A6162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977" y="286191"/>
            <a:ext cx="404783" cy="549349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FA578ADC-5C4C-C040-9317-485FD349E3C8}"/>
              </a:ext>
            </a:extLst>
          </p:cNvPr>
          <p:cNvCxnSpPr/>
          <p:nvPr userDrawn="1"/>
        </p:nvCxnSpPr>
        <p:spPr>
          <a:xfrm>
            <a:off x="0" y="1121735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65472302-26D1-F346-88A7-3F7D3F5D9533}"/>
              </a:ext>
            </a:extLst>
          </p:cNvPr>
          <p:cNvSpPr txBox="1"/>
          <p:nvPr userDrawn="1"/>
        </p:nvSpPr>
        <p:spPr>
          <a:xfrm>
            <a:off x="266700" y="37708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xmlns="" id="{EEF95BF7-71F0-C949-B043-911B8A25EF0C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4300" y="1219198"/>
            <a:ext cx="11963400" cy="5181601"/>
          </a:xfrm>
          <a:prstGeom prst="rect">
            <a:avLst/>
          </a:prstGeom>
        </p:spPr>
        <p:txBody>
          <a:bodyPr lIns="182880" tIns="182880" rIns="182880" bIns="182880">
            <a:noAutofit/>
          </a:bodyPr>
          <a:lstStyle>
            <a:lvl1pPr marL="0" marR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600">
                <a:solidFill>
                  <a:schemeClr val="tx1"/>
                </a:solidFill>
              </a:defRPr>
            </a:lvl1pPr>
            <a:lvl2pPr marL="457200" indent="0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</a:defRPr>
            </a:lvl2pPr>
            <a:lvl3pPr marL="914400" indent="0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</a:defRPr>
            </a:lvl3pPr>
            <a:lvl4pPr marL="1371600" indent="0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</a:defRPr>
            </a:lvl4pPr>
            <a:lvl5pPr marL="1828800" indent="0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</a:defRPr>
            </a:lvl5pPr>
            <a:lvl6pPr marL="2286000" marR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600">
                <a:solidFill>
                  <a:schemeClr val="tx1"/>
                </a:solidFill>
              </a:defRPr>
            </a:lvl6pPr>
          </a:lstStyle>
          <a:p>
            <a:pPr lvl="0"/>
            <a:r>
              <a:rPr lang="en-US" dirty="0"/>
              <a:t>First Level</a:t>
            </a:r>
          </a:p>
          <a:p>
            <a:pPr lvl="0"/>
            <a:r>
              <a:rPr lang="en-US" dirty="0"/>
              <a:t>	Second level (Tab)</a:t>
            </a:r>
          </a:p>
          <a:p>
            <a:pPr marL="0" marR="0" lvl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/>
            </a:pPr>
            <a:r>
              <a:rPr lang="en-US" dirty="0"/>
              <a:t>		Third level (Tab)</a:t>
            </a:r>
          </a:p>
          <a:p>
            <a:pPr marL="0" marR="0" lvl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/>
            </a:pPr>
            <a:r>
              <a:rPr lang="en-US" dirty="0"/>
              <a:t>			Fourth level (Tab)</a:t>
            </a:r>
          </a:p>
          <a:p>
            <a:pPr lvl="0"/>
            <a:r>
              <a:rPr lang="en-US" dirty="0"/>
              <a:t>				Fifth level (Tab)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 (indent more arrow)</a:t>
            </a:r>
          </a:p>
          <a:p>
            <a:pPr lvl="2"/>
            <a:r>
              <a:rPr lang="en-US" dirty="0"/>
              <a:t>Third level (indent more arrow)</a:t>
            </a:r>
          </a:p>
          <a:p>
            <a:pPr lvl="3"/>
            <a:r>
              <a:rPr lang="en-US" dirty="0"/>
              <a:t>Fourth level (indent more arrow)</a:t>
            </a:r>
          </a:p>
          <a:p>
            <a:pPr lvl="4"/>
            <a:r>
              <a:rPr lang="en-US" dirty="0"/>
              <a:t>Fifth level (indent more arrow)</a:t>
            </a:r>
          </a:p>
          <a:p>
            <a:pPr lvl="0"/>
            <a:endParaRPr lang="en-US" dirty="0"/>
          </a:p>
        </p:txBody>
      </p:sp>
      <p:sp>
        <p:nvSpPr>
          <p:cNvPr id="11" name="Title 64">
            <a:extLst>
              <a:ext uri="{FF2B5EF4-FFF2-40B4-BE49-F238E27FC236}">
                <a16:creationId xmlns:a16="http://schemas.microsoft.com/office/drawing/2014/main" xmlns="" id="{0332C459-8F0D-5E4F-A2FA-6B1EA4E40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7928" y="0"/>
            <a:ext cx="11000785" cy="1099457"/>
          </a:xfrm>
          <a:prstGeom prst="rect">
            <a:avLst/>
          </a:prstGeom>
        </p:spPr>
        <p:txBody>
          <a:bodyPr anchor="ctr"/>
          <a:lstStyle>
            <a:lvl1pPr algn="l">
              <a:defRPr sz="2400" b="1" i="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ONE LINE HEADER</a:t>
            </a:r>
          </a:p>
        </p:txBody>
      </p:sp>
    </p:spTree>
    <p:extLst>
      <p:ext uri="{BB962C8B-B14F-4D97-AF65-F5344CB8AC3E}">
        <p14:creationId xmlns:p14="http://schemas.microsoft.com/office/powerpoint/2010/main" val="180227213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ine Header - 2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490F6D68-98BE-0F45-8F22-D86A4BB39C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29297"/>
          <a:stretch/>
        </p:blipFill>
        <p:spPr>
          <a:xfrm>
            <a:off x="0" y="0"/>
            <a:ext cx="12192000" cy="1121733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FEC2645-BF8E-2E49-90B9-1FEE1B066C4B}"/>
              </a:ext>
            </a:extLst>
          </p:cNvPr>
          <p:cNvSpPr/>
          <p:nvPr userDrawn="1"/>
        </p:nvSpPr>
        <p:spPr bwMode="auto">
          <a:xfrm>
            <a:off x="0" y="0"/>
            <a:ext cx="12192000" cy="112173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3FF17E55-BB2F-2C43-B582-BD70B708DB3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510" y="279052"/>
            <a:ext cx="404783" cy="54934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B0D0D826-389E-F04A-8D57-8E90C54F33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1" y="0"/>
            <a:ext cx="1117535" cy="112173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3E492DAF-4E6C-3449-9249-0536707A0F6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977" y="286191"/>
            <a:ext cx="404783" cy="549349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32F25DC5-E3CE-6548-B002-1524B390ED40}"/>
              </a:ext>
            </a:extLst>
          </p:cNvPr>
          <p:cNvCxnSpPr/>
          <p:nvPr userDrawn="1"/>
        </p:nvCxnSpPr>
        <p:spPr>
          <a:xfrm>
            <a:off x="0" y="1121735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DD9FD444-3980-FC40-9654-65BA283F334A}"/>
              </a:ext>
            </a:extLst>
          </p:cNvPr>
          <p:cNvSpPr txBox="1"/>
          <p:nvPr userDrawn="1"/>
        </p:nvSpPr>
        <p:spPr>
          <a:xfrm>
            <a:off x="266700" y="37708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8D659023-C003-584C-867F-F4101BA6D41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114300" y="1219198"/>
            <a:ext cx="5924550" cy="5181601"/>
          </a:xfrm>
          <a:prstGeom prst="rect">
            <a:avLst/>
          </a:prstGeom>
        </p:spPr>
        <p:txBody>
          <a:bodyPr lIns="182880" tIns="182880" rIns="182880" bIns="182880">
            <a:noAutofit/>
          </a:bodyPr>
          <a:lstStyle>
            <a:lvl1pPr marL="0" marR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600">
                <a:solidFill>
                  <a:schemeClr val="tx1"/>
                </a:solidFill>
              </a:defRPr>
            </a:lvl1pPr>
            <a:lvl2pPr marL="457200" indent="0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</a:defRPr>
            </a:lvl2pPr>
            <a:lvl3pPr marL="914400" indent="0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</a:defRPr>
            </a:lvl3pPr>
            <a:lvl4pPr marL="1371600" indent="0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</a:defRPr>
            </a:lvl4pPr>
            <a:lvl5pPr marL="1828800" indent="0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</a:defRPr>
            </a:lvl5pPr>
            <a:lvl6pPr marL="2286000" marR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600">
                <a:solidFill>
                  <a:schemeClr val="tx1"/>
                </a:solidFill>
              </a:defRPr>
            </a:lvl6pPr>
          </a:lstStyle>
          <a:p>
            <a:pPr lvl="0"/>
            <a:r>
              <a:rPr lang="en-US" dirty="0"/>
              <a:t>First Level</a:t>
            </a:r>
          </a:p>
          <a:p>
            <a:pPr lvl="0"/>
            <a:r>
              <a:rPr lang="en-US" dirty="0"/>
              <a:t>	Second level (Tab)</a:t>
            </a:r>
          </a:p>
          <a:p>
            <a:pPr marL="0" marR="0" lvl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/>
            </a:pPr>
            <a:r>
              <a:rPr lang="en-US" dirty="0"/>
              <a:t>		Third level (Tab)</a:t>
            </a:r>
          </a:p>
          <a:p>
            <a:pPr marL="0" marR="0" lvl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/>
            </a:pPr>
            <a:r>
              <a:rPr lang="en-US" dirty="0"/>
              <a:t>			Fourth level (Tab)</a:t>
            </a:r>
          </a:p>
          <a:p>
            <a:pPr lvl="0"/>
            <a:r>
              <a:rPr lang="en-US" dirty="0"/>
              <a:t>				Fifth level (Tab)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 (indent more arrow)</a:t>
            </a:r>
          </a:p>
          <a:p>
            <a:pPr lvl="2"/>
            <a:r>
              <a:rPr lang="en-US" dirty="0"/>
              <a:t>Third level (indent more arrow)</a:t>
            </a:r>
          </a:p>
          <a:p>
            <a:pPr lvl="3"/>
            <a:r>
              <a:rPr lang="en-US" dirty="0"/>
              <a:t>Fourth level (indent more arrow)</a:t>
            </a:r>
          </a:p>
          <a:p>
            <a:pPr lvl="4"/>
            <a:r>
              <a:rPr lang="en-US" dirty="0"/>
              <a:t>Fifth level (indent more arrow)</a:t>
            </a:r>
          </a:p>
          <a:p>
            <a:pPr lvl="0"/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C8CD772A-E1CE-4E4E-B94D-C8EFEB798B67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144163" y="1219198"/>
            <a:ext cx="5924550" cy="5181601"/>
          </a:xfrm>
          <a:prstGeom prst="rect">
            <a:avLst/>
          </a:prstGeom>
        </p:spPr>
        <p:txBody>
          <a:bodyPr lIns="182880" tIns="182880" rIns="182880" bIns="182880">
            <a:noAutofit/>
          </a:bodyPr>
          <a:lstStyle>
            <a:lvl1pPr marL="0" marR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600">
                <a:solidFill>
                  <a:schemeClr val="tx1"/>
                </a:solidFill>
              </a:defRPr>
            </a:lvl1pPr>
            <a:lvl2pPr marL="457200" indent="0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</a:defRPr>
            </a:lvl2pPr>
            <a:lvl3pPr marL="914400" indent="0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</a:defRPr>
            </a:lvl3pPr>
            <a:lvl4pPr marL="1371600" indent="0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</a:defRPr>
            </a:lvl4pPr>
            <a:lvl5pPr marL="1828800" indent="0" defTabSz="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</a:defRPr>
            </a:lvl5pPr>
            <a:lvl6pPr marL="2286000" marR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 sz="1600">
                <a:solidFill>
                  <a:schemeClr val="tx1"/>
                </a:solidFill>
              </a:defRPr>
            </a:lvl6pPr>
          </a:lstStyle>
          <a:p>
            <a:pPr lvl="0"/>
            <a:r>
              <a:rPr lang="en-US" dirty="0"/>
              <a:t>First Level</a:t>
            </a:r>
          </a:p>
          <a:p>
            <a:pPr lvl="0"/>
            <a:r>
              <a:rPr lang="en-US" dirty="0"/>
              <a:t>	Second level (Tab)</a:t>
            </a:r>
          </a:p>
          <a:p>
            <a:pPr marL="0" marR="0" lvl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/>
            </a:pPr>
            <a:r>
              <a:rPr lang="en-US" dirty="0"/>
              <a:t>		Third level (Tab)</a:t>
            </a:r>
          </a:p>
          <a:p>
            <a:pPr marL="0" marR="0" lvl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  <a:defRPr/>
            </a:pPr>
            <a:r>
              <a:rPr lang="en-US" dirty="0"/>
              <a:t>			Fourth level (Tab)</a:t>
            </a:r>
          </a:p>
          <a:p>
            <a:pPr lvl="0"/>
            <a:r>
              <a:rPr lang="en-US" dirty="0"/>
              <a:t>				Fifth level (Tab)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 (indent more arrow)</a:t>
            </a:r>
          </a:p>
          <a:p>
            <a:pPr lvl="2"/>
            <a:r>
              <a:rPr lang="en-US" dirty="0"/>
              <a:t>Third level (indent more arrow)</a:t>
            </a:r>
          </a:p>
          <a:p>
            <a:pPr lvl="3"/>
            <a:r>
              <a:rPr lang="en-US" dirty="0"/>
              <a:t>Fourth level (indent more arrow)</a:t>
            </a:r>
          </a:p>
          <a:p>
            <a:pPr lvl="4"/>
            <a:r>
              <a:rPr lang="en-US" dirty="0"/>
              <a:t>Fifth level (indent more arrow)</a:t>
            </a:r>
          </a:p>
          <a:p>
            <a:pPr lvl="0"/>
            <a:endParaRPr lang="en-US" dirty="0"/>
          </a:p>
        </p:txBody>
      </p:sp>
      <p:sp>
        <p:nvSpPr>
          <p:cNvPr id="13" name="Title 64">
            <a:extLst>
              <a:ext uri="{FF2B5EF4-FFF2-40B4-BE49-F238E27FC236}">
                <a16:creationId xmlns:a16="http://schemas.microsoft.com/office/drawing/2014/main" xmlns="" id="{A0907853-19DE-174B-B955-49C7813C59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7928" y="0"/>
            <a:ext cx="11000785" cy="1099457"/>
          </a:xfrm>
          <a:prstGeom prst="rect">
            <a:avLst/>
          </a:prstGeom>
        </p:spPr>
        <p:txBody>
          <a:bodyPr anchor="ctr"/>
          <a:lstStyle>
            <a:lvl1pPr algn="l">
              <a:defRPr sz="2400" b="1" i="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ONE LINE HEADER</a:t>
            </a:r>
          </a:p>
        </p:txBody>
      </p:sp>
    </p:spTree>
    <p:extLst>
      <p:ext uri="{BB962C8B-B14F-4D97-AF65-F5344CB8AC3E}">
        <p14:creationId xmlns:p14="http://schemas.microsoft.com/office/powerpoint/2010/main" val="102971341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ine Header + Bounding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C96C085D-04A9-2C4C-9F2F-811158E016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29297"/>
          <a:stretch/>
        </p:blipFill>
        <p:spPr>
          <a:xfrm>
            <a:off x="0" y="0"/>
            <a:ext cx="12192000" cy="112173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0C81675-523F-BE45-88A7-753FABE73048}"/>
              </a:ext>
            </a:extLst>
          </p:cNvPr>
          <p:cNvSpPr/>
          <p:nvPr userDrawn="1"/>
        </p:nvSpPr>
        <p:spPr bwMode="auto">
          <a:xfrm>
            <a:off x="0" y="0"/>
            <a:ext cx="12192000" cy="1121735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CEF7777E-84D4-BC4B-9788-4CEE73D11F2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510" y="279052"/>
            <a:ext cx="404783" cy="54934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85BF6D03-56DA-2945-9524-76D0F983EF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1" y="0"/>
            <a:ext cx="1117535" cy="112173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5000"/>
              </a:prstClr>
            </a:outerShdw>
          </a:effec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6D6556A0-2AF6-1841-A001-B7894C8199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977" y="286191"/>
            <a:ext cx="404783" cy="549349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2666965D-9BBF-9641-8788-11BE4C77C9A3}"/>
              </a:ext>
            </a:extLst>
          </p:cNvPr>
          <p:cNvCxnSpPr/>
          <p:nvPr userDrawn="1"/>
        </p:nvCxnSpPr>
        <p:spPr>
          <a:xfrm>
            <a:off x="0" y="1121735"/>
            <a:ext cx="1219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B5AB882E-4254-6E40-9F03-31D03FB4D47A}"/>
              </a:ext>
            </a:extLst>
          </p:cNvPr>
          <p:cNvSpPr txBox="1"/>
          <p:nvPr userDrawn="1"/>
        </p:nvSpPr>
        <p:spPr>
          <a:xfrm>
            <a:off x="266700" y="37708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xmlns="" id="{8F0795A0-072E-0A42-A8B3-EDD8F88F0260}"/>
              </a:ext>
            </a:extLst>
          </p:cNvPr>
          <p:cNvSpPr/>
          <p:nvPr userDrawn="1"/>
        </p:nvSpPr>
        <p:spPr bwMode="auto">
          <a:xfrm>
            <a:off x="114300" y="1230432"/>
            <a:ext cx="11962638" cy="5170368"/>
          </a:xfrm>
          <a:prstGeom prst="roundRect">
            <a:avLst>
              <a:gd name="adj" fmla="val 758"/>
            </a:avLst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85" dirty="0">
              <a:solidFill>
                <a:schemeClr val="tx1">
                  <a:lumMod val="75000"/>
                  <a:lumOff val="25000"/>
                </a:schemeClr>
              </a:solidFill>
              <a:latin typeface="Titillium Regular" charset="0"/>
              <a:ea typeface="Titillium Regular" charset="0"/>
              <a:cs typeface="Titillium Regular" charset="0"/>
            </a:endParaRPr>
          </a:p>
        </p:txBody>
      </p:sp>
      <p:sp>
        <p:nvSpPr>
          <p:cNvPr id="11" name="Title 64">
            <a:extLst>
              <a:ext uri="{FF2B5EF4-FFF2-40B4-BE49-F238E27FC236}">
                <a16:creationId xmlns:a16="http://schemas.microsoft.com/office/drawing/2014/main" xmlns="" id="{B8950B99-8F10-054C-821A-E0FE9DCC6A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7928" y="0"/>
            <a:ext cx="11000785" cy="1099457"/>
          </a:xfrm>
          <a:prstGeom prst="rect">
            <a:avLst/>
          </a:prstGeom>
        </p:spPr>
        <p:txBody>
          <a:bodyPr anchor="ctr"/>
          <a:lstStyle>
            <a:lvl1pPr algn="l">
              <a:defRPr sz="2400" b="1" i="0" baseline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ONE LINE HEADER</a:t>
            </a:r>
          </a:p>
        </p:txBody>
      </p:sp>
    </p:spTree>
    <p:extLst>
      <p:ext uri="{BB962C8B-B14F-4D97-AF65-F5344CB8AC3E}">
        <p14:creationId xmlns:p14="http://schemas.microsoft.com/office/powerpoint/2010/main" val="22673028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24">
          <p15:clr>
            <a:srgbClr val="FBAE40"/>
          </p15:clr>
        </p15:guide>
        <p15:guide id="2" pos="3840">
          <p15:clr>
            <a:srgbClr val="FBAE40"/>
          </p15:clr>
        </p15:guide>
        <p15:guide id="3" pos="672">
          <p15:clr>
            <a:srgbClr val="FBAE40"/>
          </p15:clr>
        </p15:guide>
        <p15:guide id="5" orient="horz" pos="720">
          <p15:clr>
            <a:srgbClr val="FBAE40"/>
          </p15:clr>
        </p15:guide>
        <p15:guide id="6" orient="horz" pos="3888">
          <p15:clr>
            <a:srgbClr val="FBAE40"/>
          </p15:clr>
        </p15:guide>
        <p15:guide id="7" orient="horz" pos="144">
          <p15:clr>
            <a:srgbClr val="FBAE40"/>
          </p15:clr>
        </p15:guide>
        <p15:guide id="8" orient="horz" pos="912">
          <p15:clr>
            <a:srgbClr val="FBAE40"/>
          </p15:clr>
        </p15:guide>
        <p15:guide id="9" pos="3792">
          <p15:clr>
            <a:srgbClr val="FBAE40"/>
          </p15:clr>
        </p15:guide>
        <p15:guide id="10" pos="3888">
          <p15:clr>
            <a:srgbClr val="FBAE40"/>
          </p15:clr>
        </p15:guide>
        <p15:guide id="11" orient="horz" pos="2376">
          <p15:clr>
            <a:srgbClr val="FBAE40"/>
          </p15:clr>
        </p15:guide>
        <p15:guide id="12" orient="horz" pos="247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6505040"/>
            <a:ext cx="12192000" cy="0"/>
          </a:xfrm>
          <a:prstGeom prst="line">
            <a:avLst/>
          </a:prstGeom>
          <a:ln w="9525">
            <a:solidFill>
              <a:srgbClr val="E3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948646"/>
              </p:ext>
            </p:extLst>
          </p:nvPr>
        </p:nvGraphicFramePr>
        <p:xfrm>
          <a:off x="0" y="6507807"/>
          <a:ext cx="445749" cy="350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5019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2212" y="6550759"/>
            <a:ext cx="338554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fld id="{260E2A6B-A809-4840-BF14-8648BC0BDF87}" type="slidenum">
              <a:rPr lang="id-ID" sz="1000" b="1" i="0">
                <a:solidFill>
                  <a:srgbClr val="888888"/>
                </a:solidFill>
                <a:latin typeface="Calibri" charset="0"/>
                <a:ea typeface="Calibri" charset="0"/>
                <a:cs typeface="Calibri" charset="0"/>
              </a:rPr>
              <a:pPr algn="ctr"/>
              <a:t>‹#›</a:t>
            </a:fld>
            <a:endParaRPr lang="en-MY" sz="1100" b="1" i="0" dirty="0">
              <a:solidFill>
                <a:srgbClr val="888888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95437" y="6561730"/>
            <a:ext cx="178570" cy="242345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F46F07AE-8988-054C-B7BC-5B2613C9B139}"/>
              </a:ext>
            </a:extLst>
          </p:cNvPr>
          <p:cNvCxnSpPr/>
          <p:nvPr userDrawn="1"/>
        </p:nvCxnSpPr>
        <p:spPr>
          <a:xfrm>
            <a:off x="0" y="6505040"/>
            <a:ext cx="12192000" cy="0"/>
          </a:xfrm>
          <a:prstGeom prst="line">
            <a:avLst/>
          </a:prstGeom>
          <a:ln w="9525">
            <a:solidFill>
              <a:srgbClr val="E3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0207999-3809-704F-895D-7389F54255E0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32290263"/>
              </p:ext>
            </p:extLst>
          </p:nvPr>
        </p:nvGraphicFramePr>
        <p:xfrm>
          <a:off x="0" y="6507807"/>
          <a:ext cx="445749" cy="350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5019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3E3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651B725-4EA2-A64A-A92C-7C6ED38E992F}"/>
              </a:ext>
            </a:extLst>
          </p:cNvPr>
          <p:cNvSpPr txBox="1"/>
          <p:nvPr userDrawn="1"/>
        </p:nvSpPr>
        <p:spPr>
          <a:xfrm>
            <a:off x="72212" y="6550759"/>
            <a:ext cx="338554" cy="24622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fld id="{260E2A6B-A809-4840-BF14-8648BC0BDF87}" type="slidenum">
              <a:rPr lang="id-ID" sz="1000" b="1" i="0">
                <a:solidFill>
                  <a:srgbClr val="888888"/>
                </a:solidFill>
                <a:latin typeface="Calibri" charset="0"/>
                <a:ea typeface="Calibri" charset="0"/>
                <a:cs typeface="Calibri" charset="0"/>
              </a:rPr>
              <a:pPr algn="ctr"/>
              <a:t>‹#›</a:t>
            </a:fld>
            <a:endParaRPr lang="en-MY" sz="1100" b="1" i="0" dirty="0">
              <a:solidFill>
                <a:srgbClr val="888888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BAC536BC-8DA7-FB4B-A148-32E1553E5711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95437" y="6561730"/>
            <a:ext cx="178570" cy="24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17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856" r:id="rId2"/>
    <p:sldLayoutId id="2147483888" r:id="rId3"/>
    <p:sldLayoutId id="2147483865" r:id="rId4"/>
    <p:sldLayoutId id="2147483890" r:id="rId5"/>
    <p:sldLayoutId id="2147483851" r:id="rId6"/>
    <p:sldLayoutId id="2147483830" r:id="rId7"/>
    <p:sldLayoutId id="2147483831" r:id="rId8"/>
    <p:sldLayoutId id="2147483862" r:id="rId9"/>
    <p:sldLayoutId id="2147483872" r:id="rId10"/>
    <p:sldLayoutId id="2147483874" r:id="rId11"/>
    <p:sldLayoutId id="2147483895" r:id="rId12"/>
    <p:sldLayoutId id="2147483903" r:id="rId13"/>
    <p:sldLayoutId id="2147483904" r:id="rId14"/>
    <p:sldLayoutId id="2147483842" r:id="rId15"/>
    <p:sldLayoutId id="2147483860" r:id="rId16"/>
    <p:sldLayoutId id="2147483861" r:id="rId17"/>
    <p:sldLayoutId id="2147483838" r:id="rId18"/>
    <p:sldLayoutId id="2147483837" r:id="rId19"/>
    <p:sldLayoutId id="2147483839" r:id="rId20"/>
    <p:sldLayoutId id="2147483840" r:id="rId21"/>
    <p:sldLayoutId id="2147483843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3" orient="horz" pos="4104" userDrawn="1">
          <p15:clr>
            <a:srgbClr val="F26B43"/>
          </p15:clr>
        </p15:guide>
        <p15:guide id="14" orient="horz" pos="2280" userDrawn="1">
          <p15:clr>
            <a:srgbClr val="F26B43"/>
          </p15:clr>
        </p15:guide>
        <p15:guide id="15" pos="3840" userDrawn="1">
          <p15:clr>
            <a:srgbClr val="F26B43"/>
          </p15:clr>
        </p15:guide>
        <p15:guide id="16" pos="72" userDrawn="1">
          <p15:clr>
            <a:srgbClr val="F26B43"/>
          </p15:clr>
        </p15:guide>
        <p15:guide id="17" pos="7608" userDrawn="1">
          <p15:clr>
            <a:srgbClr val="F26B43"/>
          </p15:clr>
        </p15:guide>
        <p15:guide id="18" orient="horz" pos="4032" userDrawn="1">
          <p15:clr>
            <a:srgbClr val="F26B43"/>
          </p15:clr>
        </p15:guide>
        <p15:guide id="19" orient="horz" pos="72" userDrawn="1">
          <p15:clr>
            <a:srgbClr val="F26B43"/>
          </p15:clr>
        </p15:guide>
        <p15:guide id="20" pos="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tags" Target="../tags/tag3.xml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emf"/><Relationship Id="rId11" Type="http://schemas.openxmlformats.org/officeDocument/2006/relationships/image" Target="../media/image15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4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8354554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think-cell Slide" r:id="rId5" imgW="493" imgH="493" progId="TCLayout.ActiveDocument.1">
                  <p:embed/>
                </p:oleObj>
              </mc:Choice>
              <mc:Fallback>
                <p:oleObj name="think-cell Slide" r:id="rId5" imgW="493" imgH="49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1"/>
          </a:solidFill>
          <a:ln>
            <a:solidFill>
              <a:srgbClr val="E0E3E6"/>
            </a:solidFill>
          </a:ln>
          <a:effectLst>
            <a:outerShdw blurRad="76200" dist="50800" dir="5400000" algn="tl" rotWithShape="0">
              <a:schemeClr val="tx2">
                <a:alpha val="4000"/>
              </a:schemeClr>
            </a:outerShdw>
          </a:effectLst>
        </p:spPr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22860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" algn="l"/>
                <a:tab pos="365760" algn="l"/>
                <a:tab pos="548640" algn="l"/>
                <a:tab pos="731520" algn="l"/>
                <a:tab pos="914400" algn="l"/>
                <a:tab pos="1097280" algn="l"/>
                <a:tab pos="1280160" algn="l"/>
                <a:tab pos="1463040" algn="l"/>
                <a:tab pos="1645920" algn="l"/>
                <a:tab pos="1828800" algn="l"/>
                <a:tab pos="2011680" algn="l"/>
                <a:tab pos="2194560" algn="l"/>
                <a:tab pos="2377440" algn="l"/>
                <a:tab pos="2560320" algn="l"/>
                <a:tab pos="2743200" algn="l"/>
              </a:tabLst>
            </a:pPr>
            <a:endParaRPr lang="en-US" sz="3200" b="1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29D371B5-F961-F64C-82C1-25FFE4DAD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Revenue Enablement </a:t>
            </a:r>
            <a:r>
              <a:rPr lang="en-US" sz="3200" dirty="0" smtClean="0"/>
              <a:t>RACI</a:t>
            </a:r>
            <a:endParaRPr lang="en-US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69818"/>
              </p:ext>
            </p:extLst>
          </p:nvPr>
        </p:nvGraphicFramePr>
        <p:xfrm>
          <a:off x="512196" y="2119226"/>
          <a:ext cx="10669304" cy="4699137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314018"/>
                <a:gridCol w="401819"/>
                <a:gridCol w="574819"/>
                <a:gridCol w="574819"/>
                <a:gridCol w="574819"/>
                <a:gridCol w="492703"/>
                <a:gridCol w="574819"/>
                <a:gridCol w="410585"/>
                <a:gridCol w="410585"/>
                <a:gridCol w="350063"/>
                <a:gridCol w="312018"/>
                <a:gridCol w="396659"/>
                <a:gridCol w="337249"/>
                <a:gridCol w="410585"/>
                <a:gridCol w="453320"/>
                <a:gridCol w="486888"/>
                <a:gridCol w="390207"/>
                <a:gridCol w="558279"/>
                <a:gridCol w="492703"/>
                <a:gridCol w="584282"/>
                <a:gridCol w="568065"/>
              </a:tblGrid>
              <a:tr h="1345499">
                <a:tc>
                  <a:txBody>
                    <a:bodyPr/>
                    <a:lstStyle/>
                    <a:p>
                      <a:pPr marL="91440" indent="-91440" algn="l" defTabSz="914253" rtl="0" eaLnBrk="1" latinLnBrk="0" hangingPunct="1">
                        <a:buFont typeface="Arial" pitchFamily="34" charset="0"/>
                        <a:buNone/>
                      </a:pPr>
                      <a:endParaRPr lang="en-US" sz="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marR="0" lvl="0" indent="-91440" algn="ctr" defTabSz="914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Product/Service Training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vert="vert27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marR="0" lvl="0" indent="-91440" algn="ctr" defTabSz="914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Prospecting Training</a:t>
                      </a:r>
                    </a:p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endParaRPr lang="en-U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vert="vert27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Account Discovery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Key Influence Mapping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vert="vert27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Strategic Account Planning 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vert="vert27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Lead Generation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vert="vert27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Recognize Need</a:t>
                      </a:r>
                    </a:p>
                  </a:txBody>
                  <a:tcPr marL="0" marR="0" vert="vert27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Search For Information</a:t>
                      </a:r>
                    </a:p>
                  </a:txBody>
                  <a:tcPr marL="0" marR="0" vert="vert27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Evaluate Alternatives</a:t>
                      </a:r>
                    </a:p>
                  </a:txBody>
                  <a:tcPr marL="0" marR="0" vert="vert27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Resolve Concerns</a:t>
                      </a:r>
                    </a:p>
                  </a:txBody>
                  <a:tcPr marL="0" marR="0" vert="vert27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marR="0" indent="-91440" algn="ctr" defTabSz="914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Deal  Approval</a:t>
                      </a:r>
                    </a:p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endParaRPr lang="en-US" sz="11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vert="vert270" anchor="b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-91440" algn="ctr" defTabSz="914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 Solution</a:t>
                      </a:r>
                    </a:p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endParaRPr lang="en-US" sz="11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vert="vert270" anchor="b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marR="0" indent="-91440" algn="ctr" defTabSz="914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Train Customer</a:t>
                      </a:r>
                    </a:p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endParaRPr lang="en-US" sz="11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vert="vert27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marR="0" indent="-91440" algn="ctr" defTabSz="914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Customer</a:t>
                      </a:r>
                    </a:p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endParaRPr lang="en-US" sz="11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vert="vert27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Exception</a:t>
                      </a:r>
                      <a:r>
                        <a:rPr lang="en-US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Management</a:t>
                      </a:r>
                      <a:endParaRPr lang="en-US" sz="11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vert="vert27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Determine Segment Movement</a:t>
                      </a:r>
                    </a:p>
                  </a:txBody>
                  <a:tcPr marL="0" marR="0" vert="vert27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Renew Contact</a:t>
                      </a:r>
                    </a:p>
                  </a:txBody>
                  <a:tcPr marL="0" marR="0" vert="vert27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Relationship Management</a:t>
                      </a:r>
                    </a:p>
                  </a:txBody>
                  <a:tcPr marL="0" marR="0" vert="vert27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r>
                        <a:rPr lang="en-US" sz="1100" b="1" kern="120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Introduce Other</a:t>
                      </a:r>
                      <a:r>
                        <a:rPr lang="en-US" sz="1100" b="1" kern="1200" baseline="0" dirty="0" smtClean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Resources</a:t>
                      </a:r>
                      <a:endParaRPr lang="en-US" sz="1100" b="1" kern="1200" dirty="0" smtClean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vert="vert27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Day-to-</a:t>
                      </a:r>
                      <a:r>
                        <a:rPr lang="en-US" sz="11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Day</a:t>
                      </a: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Issue Resolution</a:t>
                      </a:r>
                    </a:p>
                  </a:txBody>
                  <a:tcPr marL="0" marR="0" vert="vert27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11161"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Training</a:t>
                      </a:r>
                      <a:endParaRPr lang="en-US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11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Product Management</a:t>
                      </a:r>
                    </a:p>
                    <a:p>
                      <a:pPr algn="ctr"/>
                      <a:endParaRPr lang="en-US" sz="12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5236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Marketing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5236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Marketing LDR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22989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/>
                        <a:t>Sales Leadership</a:t>
                      </a:r>
                      <a:endParaRPr lang="en-US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marR="0" lvl="0" indent="-9144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endParaRPr 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endParaRPr 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11161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 smtClean="0"/>
                        <a:t>Sales Personnel</a:t>
                      </a:r>
                      <a:endParaRPr lang="en-US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1116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Customer</a:t>
                      </a:r>
                      <a:r>
                        <a:rPr lang="en-US" sz="1200" b="1" baseline="0" dirty="0" smtClean="0"/>
                        <a:t> Service</a:t>
                      </a:r>
                      <a:endParaRPr lang="en-US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5236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Finance</a:t>
                      </a:r>
                      <a:endParaRPr lang="en-US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 defTabSz="914253" rtl="0" eaLnBrk="1" latinLnBrk="0" hangingPunct="1">
                        <a:buFont typeface="Arial" pitchFamily="34" charset="0"/>
                        <a:buNone/>
                      </a:pP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91440" indent="-91440" algn="ctr">
                        <a:buFont typeface="Arial" pitchFamily="34" charset="0"/>
                        <a:buNone/>
                      </a:pP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7" name="AutoShape 76"/>
          <p:cNvSpPr>
            <a:spLocks noChangeArrowheads="1"/>
          </p:cNvSpPr>
          <p:nvPr/>
        </p:nvSpPr>
        <p:spPr bwMode="auto">
          <a:xfrm>
            <a:off x="1319402" y="1202039"/>
            <a:ext cx="1536475" cy="457200"/>
          </a:xfrm>
          <a:prstGeom prst="homePlate">
            <a:avLst>
              <a:gd name="adj" fmla="val 43751"/>
            </a:avLst>
          </a:prstGeom>
          <a:solidFill>
            <a:schemeClr val="accent1">
              <a:lumMod val="75000"/>
            </a:scheme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9144" tIns="45660" rIns="91323" bIns="4566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 smtClean="0">
                <a:solidFill>
                  <a:schemeClr val="bg1"/>
                </a:solidFill>
              </a:rPr>
              <a:t>SALES TRAINING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8" name="Eingekerbter Richtungspfeil 21"/>
          <p:cNvSpPr/>
          <p:nvPr/>
        </p:nvSpPr>
        <p:spPr>
          <a:xfrm>
            <a:off x="7056357" y="1202039"/>
            <a:ext cx="1586900" cy="457200"/>
          </a:xfrm>
          <a:prstGeom prst="chevron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4" tIns="45660" rIns="35953" bIns="4566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 smtClean="0">
                <a:solidFill>
                  <a:schemeClr val="bg1"/>
                </a:solidFill>
              </a:rPr>
              <a:t>DELIVERY AND SUPPORT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9" name="Eingekerbter Richtungspfeil 21"/>
          <p:cNvSpPr/>
          <p:nvPr/>
        </p:nvSpPr>
        <p:spPr>
          <a:xfrm>
            <a:off x="4419600" y="1213094"/>
            <a:ext cx="2654525" cy="457200"/>
          </a:xfrm>
          <a:prstGeom prst="chevron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4" tIns="45660" rIns="35953" bIns="4566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 smtClean="0">
                <a:solidFill>
                  <a:schemeClr val="bg1"/>
                </a:solidFill>
              </a:rPr>
              <a:t>OPPORTUNITY MANAGEMENT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38185" y="1213094"/>
            <a:ext cx="865540" cy="457843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" tIns="40947" rIns="9144" bIns="40947" numCol="1" rtlCol="0" anchor="ctr" anchorCtr="0" compatLnSpc="1">
            <a:prstTxWarp prst="textNoShape">
              <a:avLst/>
            </a:prstTxWarp>
          </a:bodyPr>
          <a:lstStyle/>
          <a:p>
            <a:pPr algn="ctr" defTabSz="81895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 smtClean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Process Step</a:t>
            </a:r>
          </a:p>
        </p:txBody>
      </p:sp>
      <p:sp>
        <p:nvSpPr>
          <p:cNvPr id="11" name="Eingekerbter Richtungspfeil 21"/>
          <p:cNvSpPr/>
          <p:nvPr/>
        </p:nvSpPr>
        <p:spPr>
          <a:xfrm>
            <a:off x="8708132" y="1185115"/>
            <a:ext cx="2131618" cy="457200"/>
          </a:xfrm>
          <a:prstGeom prst="chevron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4" tIns="45660" rIns="35953" bIns="4566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 smtClean="0">
                <a:solidFill>
                  <a:schemeClr val="bg1"/>
                </a:solidFill>
              </a:rPr>
              <a:t>CUSTOMER SUCCESS</a:t>
            </a:r>
            <a:endParaRPr lang="en-US" sz="1050" b="1" dirty="0">
              <a:solidFill>
                <a:schemeClr val="bg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745002" y="1842406"/>
            <a:ext cx="1627267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17212" y="1816454"/>
            <a:ext cx="1482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latin typeface="Arial" pitchFamily="34" charset="0"/>
                <a:ea typeface="ＭＳ Ｐゴシック"/>
              </a:rPr>
              <a:t>Account-wide/ Across opportunities</a:t>
            </a:r>
            <a:endParaRPr lang="en-US" sz="900" dirty="0">
              <a:latin typeface="Arial" pitchFamily="34" charset="0"/>
              <a:ea typeface="ＭＳ Ｐゴシック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419600" y="1842013"/>
            <a:ext cx="4178525" cy="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953753" y="1842406"/>
            <a:ext cx="49377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latin typeface="Arial" pitchFamily="34" charset="0"/>
                <a:ea typeface="ＭＳ Ｐゴシック"/>
              </a:rPr>
              <a:t>For specific opportunity</a:t>
            </a:r>
            <a:endParaRPr lang="en-US" sz="1000" dirty="0">
              <a:latin typeface="Arial" pitchFamily="34" charset="0"/>
              <a:ea typeface="ＭＳ Ｐゴシック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8727547" y="1825482"/>
            <a:ext cx="1981200" cy="1240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902231" y="1819159"/>
            <a:ext cx="1631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latin typeface="Arial" pitchFamily="34" charset="0"/>
                <a:ea typeface="ＭＳ Ｐゴシック"/>
              </a:rPr>
              <a:t>For specific opportunity and Account-wide</a:t>
            </a:r>
            <a:endParaRPr lang="en-US" sz="900" dirty="0">
              <a:latin typeface="Arial" pitchFamily="34" charset="0"/>
              <a:ea typeface="ＭＳ Ｐゴシック"/>
            </a:endParaRPr>
          </a:p>
        </p:txBody>
      </p:sp>
      <p:sp>
        <p:nvSpPr>
          <p:cNvPr id="18" name="Eingekerbter Richtungspfeil 21"/>
          <p:cNvSpPr/>
          <p:nvPr/>
        </p:nvSpPr>
        <p:spPr>
          <a:xfrm>
            <a:off x="2857744" y="1213737"/>
            <a:ext cx="1586900" cy="457200"/>
          </a:xfrm>
          <a:prstGeom prst="chevron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4" tIns="45660" rIns="35953" bIns="4566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 smtClean="0">
                <a:solidFill>
                  <a:schemeClr val="bg1"/>
                </a:solidFill>
              </a:rPr>
              <a:t>DELIVERY AND SUPPORT</a:t>
            </a:r>
            <a:endParaRPr lang="en-US" sz="1050" b="1" dirty="0">
              <a:solidFill>
                <a:schemeClr val="bg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319402" y="1842013"/>
            <a:ext cx="1411590" cy="39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204139" y="1866561"/>
            <a:ext cx="14828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 smtClean="0">
                <a:latin typeface="Arial" pitchFamily="34" charset="0"/>
                <a:ea typeface="ＭＳ Ｐゴシック"/>
              </a:rPr>
              <a:t>General Training</a:t>
            </a:r>
            <a:endParaRPr lang="en-US" sz="900" dirty="0">
              <a:latin typeface="Arial" pitchFamily="34" charset="0"/>
              <a:ea typeface="ＭＳ Ｐゴシック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760" y="3466597"/>
            <a:ext cx="304800" cy="38548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590" y="3999706"/>
            <a:ext cx="402358" cy="41217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515" y="4752961"/>
            <a:ext cx="405472" cy="35299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7550" y="2485648"/>
            <a:ext cx="882650" cy="68300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0273" y="6440902"/>
            <a:ext cx="359718" cy="35971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2047" y="6097438"/>
            <a:ext cx="292627" cy="27201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022" y="5404954"/>
            <a:ext cx="410875" cy="374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77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A6VSHyJQ_WZ_VzEY0olKQ"/>
</p:tagLst>
</file>

<file path=ppt/theme/theme1.xml><?xml version="1.0" encoding="utf-8"?>
<a:theme xmlns:a="http://schemas.openxmlformats.org/drawingml/2006/main" name="SBI_2018_Theme">
  <a:themeElements>
    <a:clrScheme name="SBI 2018 Color Palette">
      <a:dk1>
        <a:srgbClr val="4C4846"/>
      </a:dk1>
      <a:lt1>
        <a:srgbClr val="FFFFFF"/>
      </a:lt1>
      <a:dk2>
        <a:srgbClr val="4C4845"/>
      </a:dk2>
      <a:lt2>
        <a:srgbClr val="D7D9D7"/>
      </a:lt2>
      <a:accent1>
        <a:srgbClr val="D9A800"/>
      </a:accent1>
      <a:accent2>
        <a:srgbClr val="355A78"/>
      </a:accent2>
      <a:accent3>
        <a:srgbClr val="2D3B44"/>
      </a:accent3>
      <a:accent4>
        <a:srgbClr val="6C5B80"/>
      </a:accent4>
      <a:accent5>
        <a:srgbClr val="189F84"/>
      </a:accent5>
      <a:accent6>
        <a:srgbClr val="E15355"/>
      </a:accent6>
      <a:hlink>
        <a:srgbClr val="355A78"/>
      </a:hlink>
      <a:folHlink>
        <a:srgbClr val="2C3A4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bg1"/>
        </a:solidFill>
        <a:ln>
          <a:solidFill>
            <a:srgbClr val="E0E3E6"/>
          </a:solidFill>
        </a:ln>
        <a:effectLst>
          <a:outerShdw blurRad="76200" dist="50800" dir="5400000" algn="tl" rotWithShape="0">
            <a:schemeClr val="tx2">
              <a:alpha val="4000"/>
            </a:schemeClr>
          </a:outerShdw>
        </a:effectLst>
      </a:spPr>
      <a:bodyPr rot="0" spcFirstLastPara="0" vertOverflow="overflow" horzOverflow="overflow" vert="horz" wrap="square" lIns="182880" tIns="182880" rIns="182880" bIns="182880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228600">
          <a:tabLst>
            <a:tab pos="182880" algn="l"/>
            <a:tab pos="365760" algn="l"/>
            <a:tab pos="548640" algn="l"/>
            <a:tab pos="731520" algn="l"/>
            <a:tab pos="914400" algn="l"/>
            <a:tab pos="1097280" algn="l"/>
            <a:tab pos="1280160" algn="l"/>
            <a:tab pos="1463040" algn="l"/>
            <a:tab pos="1645920" algn="l"/>
            <a:tab pos="1828800" algn="l"/>
            <a:tab pos="2011680" algn="l"/>
            <a:tab pos="2194560" algn="l"/>
            <a:tab pos="2377440" algn="l"/>
            <a:tab pos="2560320" algn="l"/>
            <a:tab pos="2743200" algn="l"/>
          </a:tabLst>
          <a:defRPr sz="1600" dirty="0" smtClean="0">
            <a:solidFill>
              <a:schemeClr val="tx2"/>
            </a:solidFill>
          </a:defRPr>
        </a:defPPr>
      </a:lstStyle>
    </a:spDef>
    <a:lnDef>
      <a:spPr>
        <a:ln w="254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 defTabSz="228600">
          <a:tabLst>
            <a:tab pos="182880" algn="l"/>
            <a:tab pos="365760" algn="l"/>
            <a:tab pos="548640" algn="l"/>
            <a:tab pos="731520" algn="l"/>
            <a:tab pos="914400" algn="l"/>
            <a:tab pos="1097280" algn="l"/>
            <a:tab pos="1280160" algn="l"/>
            <a:tab pos="1463040" algn="l"/>
            <a:tab pos="1645920" algn="l"/>
            <a:tab pos="1828800" algn="l"/>
          </a:tabLst>
          <a:defRPr sz="1600" dirty="0" smtClean="0">
            <a:solidFill>
              <a:schemeClr val="tx1"/>
            </a:solidFill>
            <a:latin typeface="Calibri" charset="0"/>
            <a:ea typeface="Calibri" charset="0"/>
            <a:cs typeface="Calibri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I_UniversalTemplate_Q2_2018" id="{D128661D-CA08-7747-A9C2-493A8F9B52DA}" vid="{C4294457-39CB-8245-AE2E-6A13AAD3E9C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13709</TotalTime>
  <Words>90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ＭＳ Ｐゴシック</vt:lpstr>
      <vt:lpstr>Arial</vt:lpstr>
      <vt:lpstr>Calibri</vt:lpstr>
      <vt:lpstr>Calibri Regular</vt:lpstr>
      <vt:lpstr>Century Gothic</vt:lpstr>
      <vt:lpstr>Segoe UI</vt:lpstr>
      <vt:lpstr>Titillium Regular</vt:lpstr>
      <vt:lpstr>SBI_2018_Theme</vt:lpstr>
      <vt:lpstr>think-cell Slide</vt:lpstr>
      <vt:lpstr>Revenue Enablement RACI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SBI 2017 POWERPOINT TEMPLATE</dc:title>
  <dc:creator>Jason Telmos</dc:creator>
  <cp:lastModifiedBy>S Mcleod</cp:lastModifiedBy>
  <cp:revision>544</cp:revision>
  <cp:lastPrinted>2017-05-24T07:43:36Z</cp:lastPrinted>
  <dcterms:created xsi:type="dcterms:W3CDTF">2017-07-27T18:18:33Z</dcterms:created>
  <dcterms:modified xsi:type="dcterms:W3CDTF">2018-05-08T20:42:23Z</dcterms:modified>
</cp:coreProperties>
</file>