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0FB36CE-0CBA-4140-A7D1-EC1CD847D955}" v="1" dt="2023-03-01T18:50:12.5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Valdez" userId="c46fa4df-21fd-4105-a49c-e534fe9adcee" providerId="ADAL" clId="{80FB36CE-0CBA-4140-A7D1-EC1CD847D955}"/>
    <pc:docChg chg="modSld">
      <pc:chgData name="Melissa Valdez" userId="c46fa4df-21fd-4105-a49c-e534fe9adcee" providerId="ADAL" clId="{80FB36CE-0CBA-4140-A7D1-EC1CD847D955}" dt="2023-03-01T18:51:28.012" v="86" actId="14100"/>
      <pc:docMkLst>
        <pc:docMk/>
      </pc:docMkLst>
      <pc:sldChg chg="addSp modSp mod">
        <pc:chgData name="Melissa Valdez" userId="c46fa4df-21fd-4105-a49c-e534fe9adcee" providerId="ADAL" clId="{80FB36CE-0CBA-4140-A7D1-EC1CD847D955}" dt="2023-03-01T18:51:28.012" v="86" actId="14100"/>
        <pc:sldMkLst>
          <pc:docMk/>
          <pc:sldMk cId="4182233756" sldId="258"/>
        </pc:sldMkLst>
        <pc:spChg chg="add mod">
          <ac:chgData name="Melissa Valdez" userId="c46fa4df-21fd-4105-a49c-e534fe9adcee" providerId="ADAL" clId="{80FB36CE-0CBA-4140-A7D1-EC1CD847D955}" dt="2023-03-01T18:51:28.012" v="86" actId="14100"/>
          <ac:spMkLst>
            <pc:docMk/>
            <pc:sldMk cId="4182233756" sldId="258"/>
            <ac:spMk id="3" creationId="{BF684F8B-4623-CEE5-498C-92DB6B3F66D1}"/>
          </ac:spMkLst>
        </pc:spChg>
        <pc:spChg chg="mod">
          <ac:chgData name="Melissa Valdez" userId="c46fa4df-21fd-4105-a49c-e534fe9adcee" providerId="ADAL" clId="{80FB36CE-0CBA-4140-A7D1-EC1CD847D955}" dt="2023-03-01T18:50:28.034" v="6" actId="1076"/>
          <ac:spMkLst>
            <pc:docMk/>
            <pc:sldMk cId="4182233756" sldId="258"/>
            <ac:spMk id="34" creationId="{019815CC-3874-5608-56D7-3CC1210D92A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1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5" Type="http://schemas.openxmlformats.org/officeDocument/2006/relationships/image" Target="../media/image4.jpeg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6.jpeg"/><Relationship Id="rId4" Type="http://schemas.openxmlformats.org/officeDocument/2006/relationships/image" Target="../media/image1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7.jpeg"/><Relationship Id="rId4" Type="http://schemas.openxmlformats.org/officeDocument/2006/relationships/image" Target="../media/image1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9.jpeg"/><Relationship Id="rId4" Type="http://schemas.openxmlformats.org/officeDocument/2006/relationships/image" Target="../media/image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Relationship Id="rId5" Type="http://schemas.openxmlformats.org/officeDocument/2006/relationships/image" Target="../media/image10.png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069DB7-BD92-42FC-963A-F010D7F46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8083"/>
            <a:ext cx="10962290" cy="45641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674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1992481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D97D4CC6-32AD-BCA7-E5DC-806815585B1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73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294771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686041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3011536B-E5C4-A106-C81D-293D994FF16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3419196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534024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dark, lit&#10;&#10;Description automatically generated">
            <a:extLst>
              <a:ext uri="{FF2B5EF4-FFF2-40B4-BE49-F238E27FC236}">
                <a16:creationId xmlns:a16="http://schemas.microsoft.com/office/drawing/2014/main" id="{94B80643-DB53-93CF-0CC8-F5B0CC74C6E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78422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852489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A41F8DC0-76D0-8840-4794-40095E1485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6341695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52251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A320BF0-2CB7-7307-F4DF-D200AD3CD9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53787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8084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4591F0AA-87FF-62FE-5D42-09693E23D3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82389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06650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A picture containing text, night, road, dark&#10;&#10;Description automatically generated">
            <a:extLst>
              <a:ext uri="{FF2B5EF4-FFF2-40B4-BE49-F238E27FC236}">
                <a16:creationId xmlns:a16="http://schemas.microsoft.com/office/drawing/2014/main" id="{8D58678D-5B64-3781-4493-30D95C9EDA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4245627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709221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7268DF-0D1B-2D93-A94B-382F22D1D1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802541" y="2186099"/>
            <a:ext cx="1354138" cy="2730500"/>
          </a:xfr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5400" b="1" kern="1200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01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02</a:t>
            </a:r>
          </a:p>
          <a:p>
            <a:pPr marL="0" indent="0">
              <a:buNone/>
            </a:pPr>
            <a:r>
              <a:rPr lang="en-US" sz="5400" b="1" dirty="0">
                <a:solidFill>
                  <a:srgbClr val="000B0B"/>
                </a:solidFill>
                <a:latin typeface="Avenir Next LT Pro" panose="020B0504020202020204" pitchFamily="34" charset="77"/>
                <a:ea typeface="Verdana" panose="020B0604030504040204" pitchFamily="34" charset="0"/>
                <a:cs typeface="Verdana" panose="020B0604030504040204" pitchFamily="34" charset="0"/>
              </a:rPr>
              <a:t>03</a:t>
            </a:r>
            <a:endParaRPr lang="en-US" sz="1600" b="1" dirty="0">
              <a:solidFill>
                <a:srgbClr val="000B0B"/>
              </a:solidFill>
              <a:latin typeface="Avenir Next LT Pro" panose="020B0504020202020204" pitchFamily="34" charset="77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9591AD-199E-A70A-9360-68820C39D0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9681" y="2331426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  <a:p>
            <a:pPr lvl="0"/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7CF9CE85-3705-01D7-81C8-A9AD367411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09681" y="3209931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582B5B75-0F34-37CE-E770-B421C085D2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9681" y="4094298"/>
            <a:ext cx="6866305" cy="567833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4pPr marL="461962" indent="0">
              <a:buNone/>
              <a:defRPr/>
            </a:lvl4pPr>
          </a:lstStyle>
          <a:p>
            <a:pPr lvl="0"/>
            <a:r>
              <a:rPr lang="en-US" dirty="0"/>
              <a:t>Objectives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r>
              <a:rPr lang="en-US" dirty="0"/>
              <a:t> </a:t>
            </a:r>
            <a:r>
              <a:rPr lang="en-US" dirty="0" err="1"/>
              <a:t>Objectives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96ED341-6B69-D776-D498-64B4BD4F4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811587" y="1493698"/>
            <a:ext cx="10971942" cy="552450"/>
          </a:xfrm>
        </p:spPr>
        <p:txBody>
          <a:bodyPr>
            <a:noAutofit/>
          </a:bodyPr>
          <a:lstStyle>
            <a:lvl1pPr>
              <a:defRPr sz="2200" b="1"/>
            </a:lvl1pPr>
            <a:lvl5pPr marL="682625" indent="0">
              <a:buNone/>
              <a:defRPr/>
            </a:lvl5pPr>
          </a:lstStyle>
          <a:p>
            <a:pPr lvl="0"/>
            <a:r>
              <a:rPr lang="en-US" dirty="0"/>
              <a:t>For Our Discussion Today</a:t>
            </a:r>
          </a:p>
        </p:txBody>
      </p:sp>
    </p:spTree>
    <p:extLst>
      <p:ext uri="{BB962C8B-B14F-4D97-AF65-F5344CB8AC3E}">
        <p14:creationId xmlns:p14="http://schemas.microsoft.com/office/powerpoint/2010/main" val="13312564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dark blue bkgd">
    <p:bg>
      <p:bgPr>
        <a:solidFill>
          <a:srgbClr val="071E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0754933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blue b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3616858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2BF90FA9-C732-154F-7C41-F42B7E5840D0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87715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2BF90FA9-C732-154F-7C41-F42B7E5840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E45AA0-8D59-C76C-1411-2A3A210F2C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</p:spTree>
    <p:extLst>
      <p:ext uri="{BB962C8B-B14F-4D97-AF65-F5344CB8AC3E}">
        <p14:creationId xmlns:p14="http://schemas.microsoft.com/office/powerpoint/2010/main" val="2726818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light blue bkg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0CAFE59-ECF5-B4E2-D8F9-56098D0E7A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58531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40CAFE59-ECF5-B4E2-D8F9-56098D0E7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C34D61-23F9-6EF3-F72B-2A3B81206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55817" y="2533650"/>
            <a:ext cx="7310483" cy="875211"/>
          </a:xfrm>
        </p:spPr>
        <p:txBody>
          <a:bodyPr tIns="91440" bIns="91440" anchor="ctr"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Divider Slide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BEAE2B-15B9-9138-C2CD-0260F66594D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1" y="2533650"/>
            <a:ext cx="870858" cy="875211"/>
          </a:xfrm>
        </p:spPr>
        <p:txBody>
          <a:bodyPr tIns="91440" bIns="91440" anchor="ctr">
            <a:normAutofit/>
          </a:bodyPr>
          <a:lstStyle>
            <a:lvl1pPr algn="ctr">
              <a:defRPr sz="4400"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20253048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249290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A45A60-5D16-E41D-32DF-B6C18EDF4E3C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945181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righ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433961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7884159" y="3"/>
            <a:ext cx="4307841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424742" y="1608083"/>
            <a:ext cx="3226676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638048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4EBB83B-62B5-8E5B-2297-7438E0511489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2A3CD-9F27-5AE1-225C-3361E5B5BB61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1753855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dark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002991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rgbClr val="071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10" name="Picture 9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D46FC3E1-FCFE-4BFC-896E-BE93A86F06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400942"/>
            <a:ext cx="616252" cy="26251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BF1FFD-372D-1C59-527C-57A4B18E07F8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0580680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Stmnt left light blue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802275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1E7902B-D476-B2C2-A81B-BD2D4EEEF4EA}"/>
              </a:ext>
            </a:extLst>
          </p:cNvPr>
          <p:cNvSpPr/>
          <p:nvPr/>
        </p:nvSpPr>
        <p:spPr>
          <a:xfrm>
            <a:off x="-18628" y="0"/>
            <a:ext cx="7008708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35310" y="1608083"/>
            <a:ext cx="3647091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5729057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This is a “Big Statement” slide. Use it to make a single, important point. </a:t>
            </a:r>
          </a:p>
        </p:txBody>
      </p:sp>
      <p:pic>
        <p:nvPicPr>
          <p:cNvPr id="9" name="Picture 8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8E76424F-251D-91B3-502B-FFA88D29D54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463"/>
          <a:stretch/>
        </p:blipFill>
        <p:spPr>
          <a:xfrm>
            <a:off x="620110" y="6396759"/>
            <a:ext cx="616252" cy="26251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8DC7CD8-642F-96D9-AB60-6770D69C426B}"/>
              </a:ext>
            </a:extLst>
          </p:cNvPr>
          <p:cNvSpPr txBox="1"/>
          <p:nvPr/>
        </p:nvSpPr>
        <p:spPr>
          <a:xfrm>
            <a:off x="11267590" y="6451844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3C5A66D-ACCA-FCA5-BB7A-6090A9490304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3723917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EF0769D4-09CF-23F3-570A-508D9151D63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30182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EF0769D4-09CF-23F3-570A-508D9151D6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6DB5B30A-EBCA-94F2-242C-A03663DF0164}"/>
              </a:ext>
            </a:extLst>
          </p:cNvPr>
          <p:cNvSpPr/>
          <p:nvPr/>
        </p:nvSpPr>
        <p:spPr>
          <a:xfrm>
            <a:off x="8839200" y="3"/>
            <a:ext cx="3352800" cy="68579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DE5DE9C-43B8-4966-6723-47BF0E08EE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43697" y="1608083"/>
            <a:ext cx="2238704" cy="3657600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85B3F06-6316-3AF0-9DF1-9F1DEB1ADF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599" y="1608083"/>
            <a:ext cx="7304691" cy="328136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  <a:lvl2pPr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Case Study</a:t>
            </a:r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15AF4891-5BBF-507B-21B3-7FBD409DB9B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396759"/>
            <a:ext cx="620111" cy="2625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3EBAC9E-9340-B35E-11EE-6AB60D024A56}"/>
              </a:ext>
            </a:extLst>
          </p:cNvPr>
          <p:cNvSpPr txBox="1"/>
          <p:nvPr/>
        </p:nvSpPr>
        <p:spPr>
          <a:xfrm>
            <a:off x="11267590" y="6447969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bg1"/>
                </a:solidFill>
              </a:rPr>
              <a:pPr algn="r"/>
              <a:t>‹#›</a:t>
            </a:fld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6CF8F-5A50-7E72-6C38-E2CAFD8EE8C3}"/>
              </a:ext>
            </a:extLst>
          </p:cNvPr>
          <p:cNvSpPr txBox="1"/>
          <p:nvPr/>
        </p:nvSpPr>
        <p:spPr>
          <a:xfrm>
            <a:off x="620110" y="6709205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59955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&amp;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81163"/>
            <a:ext cx="7315199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7315199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219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F48D1AD9-A85C-CC9C-2379-A294B91BF4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421575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F48D1AD9-A85C-CC9C-2379-A294B91BF4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541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" y="2505075"/>
            <a:ext cx="5182129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F7D59-AB3D-3F5F-F8BE-608E38ACA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270" y="1681163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34B5B5-E169-82B3-4823-63269CF0A0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0027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0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anel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96200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9256D23-E1BC-B6C9-B9DD-EA96DFD4D053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01525" y="1681163"/>
            <a:ext cx="3280875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20B05C0F-3DB0-0751-24BE-0FF23DBCEE2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01525" y="2505075"/>
            <a:ext cx="3280875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3D2EAEA-4A1A-4BD0-AAA4-E823F3352FAE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455562" y="1681163"/>
            <a:ext cx="328087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F1A95F98-B444-45B3-B26F-E3A566F5AD2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455562" y="2505075"/>
            <a:ext cx="3280876" cy="368458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37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anel small text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>
            <a:extLst>
              <a:ext uri="{FF2B5EF4-FFF2-40B4-BE49-F238E27FC236}">
                <a16:creationId xmlns:a16="http://schemas.microsoft.com/office/drawing/2014/main" id="{A959BB53-5E2D-F154-371F-D8BE52CBAB5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9304597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13" name="Object 12" hidden="1">
                        <a:extLst>
                          <a:ext uri="{FF2B5EF4-FFF2-40B4-BE49-F238E27FC236}">
                            <a16:creationId xmlns:a16="http://schemas.microsoft.com/office/drawing/2014/main" id="{A959BB53-5E2D-F154-371F-D8BE52CBA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7136956-7C03-F843-83D0-7C532C73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EDBB4-7707-D4A6-E90E-1CB8A56EFD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0110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7D541E-AADF-6768-B379-994F7EA83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110" y="2510632"/>
            <a:ext cx="2564585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DBDD8F4-7ADF-FBA0-2A7B-EBB7EC5477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  <a:p>
            <a:r>
              <a:rPr lang="en-US"/>
              <a:t>Notes:</a:t>
            </a:r>
            <a:endParaRPr lang="en-US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C178CED2-08EF-4CF6-A179-4392DD351445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386316" y="1618987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B1AC188-4440-4EA7-A8C4-FD8FE5FF5D07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338631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EA1EBFA0-4A27-4371-8AF1-C2D421D12632}"/>
              </a:ext>
            </a:extLst>
          </p:cNvPr>
          <p:cNvSpPr>
            <a:spLocks noGrp="1"/>
          </p:cNvSpPr>
          <p:nvPr>
            <p:ph type="body" idx="17"/>
          </p:nvPr>
        </p:nvSpPr>
        <p:spPr>
          <a:xfrm>
            <a:off x="9007306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78971224-A4C3-4B38-8487-E75903A9B75C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007306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4F7C2B96-4B20-46A3-A648-DB8B6AEDC023}"/>
              </a:ext>
            </a:extLst>
          </p:cNvPr>
          <p:cNvSpPr>
            <a:spLocks noGrp="1"/>
          </p:cNvSpPr>
          <p:nvPr>
            <p:ph type="body" idx="19"/>
          </p:nvPr>
        </p:nvSpPr>
        <p:spPr>
          <a:xfrm>
            <a:off x="6235423" y="1613430"/>
            <a:ext cx="2564586" cy="82391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0E5215DC-8B13-45E7-AC26-B09A437B5B6E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6241099" y="2510632"/>
            <a:ext cx="2564584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1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no bkg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250294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9" name="Group 78">
            <a:extLst>
              <a:ext uri="{FF2B5EF4-FFF2-40B4-BE49-F238E27FC236}">
                <a16:creationId xmlns:a16="http://schemas.microsoft.com/office/drawing/2014/main" id="{B328026A-8319-44BC-B6B3-8D0A2B5E39A0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702214" y="780933"/>
            <a:ext cx="3494345" cy="745107"/>
            <a:chOff x="611188" y="-279400"/>
            <a:chExt cx="3767138" cy="803275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AB780836-0EA1-4764-9C48-1217D0B297D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6E5C381-914B-47AA-AE2B-28A2392478C7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B0DBDE80-DF7D-4696-AE00-4FF472F4B043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EDAEE8C0-239A-4F5F-A01A-65BD5D44AA1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A4E68502-6F50-4E7B-AF1B-50A9EB649BDA}"/>
                </a:ext>
              </a:extLst>
            </p:cNvPr>
            <p:cNvSpPr>
              <a:spLocks/>
            </p:cNvSpPr>
            <p:nvPr/>
          </p:nvSpPr>
          <p:spPr bwMode="gray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0B294D58-DE2D-4091-BE0A-48E0C4BB11EB}"/>
                </a:ext>
              </a:extLst>
            </p:cNvPr>
            <p:cNvSpPr>
              <a:spLocks/>
            </p:cNvSpPr>
            <p:nvPr/>
          </p:nvSpPr>
          <p:spPr bwMode="gray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326E64D-04ED-4ABB-93E4-447EB91A43C8}"/>
                </a:ext>
              </a:extLst>
            </p:cNvPr>
            <p:cNvSpPr>
              <a:spLocks/>
            </p:cNvSpPr>
            <p:nvPr/>
          </p:nvSpPr>
          <p:spPr bwMode="gray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B424A6A0-9FD6-41E0-A6B5-44DACE49A6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0B3F0C38-DC97-4CD1-984E-7572735440B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6350261F-44E5-4C95-AA87-2DB3FC7643F6}"/>
                </a:ext>
              </a:extLst>
            </p:cNvPr>
            <p:cNvSpPr>
              <a:spLocks/>
            </p:cNvSpPr>
            <p:nvPr/>
          </p:nvSpPr>
          <p:spPr bwMode="gray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5AB7FC7D-55F6-4FAD-8462-71A4B975343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4BDA452B-8283-4B2A-A8D4-25BB7CF8BAAD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804988" y="438150"/>
              <a:ext cx="11113" cy="619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57C01BEE-E1C7-4682-8761-33473C67DB68}"/>
                </a:ext>
              </a:extLst>
            </p:cNvPr>
            <p:cNvSpPr>
              <a:spLocks/>
            </p:cNvSpPr>
            <p:nvPr/>
          </p:nvSpPr>
          <p:spPr bwMode="gray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6ADD09EB-6CBD-4B56-B289-F1F1B730C703}"/>
                </a:ext>
              </a:extLst>
            </p:cNvPr>
            <p:cNvSpPr>
              <a:spLocks/>
            </p:cNvSpPr>
            <p:nvPr/>
          </p:nvSpPr>
          <p:spPr bwMode="gray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A7F46E3E-21DB-440A-836C-161975F96448}"/>
                </a:ext>
              </a:extLst>
            </p:cNvPr>
            <p:cNvSpPr>
              <a:spLocks/>
            </p:cNvSpPr>
            <p:nvPr/>
          </p:nvSpPr>
          <p:spPr bwMode="gray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05C7460C-2718-41A8-B766-0DB3ABA769E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2383DB17-5CC3-49DC-A0C6-BE7B8C2DC75A}"/>
                </a:ext>
              </a:extLst>
            </p:cNvPr>
            <p:cNvSpPr>
              <a:spLocks/>
            </p:cNvSpPr>
            <p:nvPr/>
          </p:nvSpPr>
          <p:spPr bwMode="gray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8F9BA604-1770-430B-A304-132F8EA69264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968501" y="-96838"/>
              <a:ext cx="88900" cy="422275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4">
              <a:extLst>
                <a:ext uri="{FF2B5EF4-FFF2-40B4-BE49-F238E27FC236}">
                  <a16:creationId xmlns:a16="http://schemas.microsoft.com/office/drawing/2014/main" id="{9CA311BE-EAED-478B-98A4-BF498FEC0E8B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5">
              <a:extLst>
                <a:ext uri="{FF2B5EF4-FFF2-40B4-BE49-F238E27FC236}">
                  <a16:creationId xmlns:a16="http://schemas.microsoft.com/office/drawing/2014/main" id="{3B0E85FD-D0E6-43B5-9382-FF5952C2CFF2}"/>
                </a:ext>
              </a:extLst>
            </p:cNvPr>
            <p:cNvSpPr>
              <a:spLocks/>
            </p:cNvSpPr>
            <p:nvPr/>
          </p:nvSpPr>
          <p:spPr bwMode="gray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6">
              <a:extLst>
                <a:ext uri="{FF2B5EF4-FFF2-40B4-BE49-F238E27FC236}">
                  <a16:creationId xmlns:a16="http://schemas.microsoft.com/office/drawing/2014/main" id="{5FB98D20-7032-4D26-B1F1-7EA34F0B31E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7">
              <a:extLst>
                <a:ext uri="{FF2B5EF4-FFF2-40B4-BE49-F238E27FC236}">
                  <a16:creationId xmlns:a16="http://schemas.microsoft.com/office/drawing/2014/main" id="{2E699044-1520-4F88-8A17-6CF62388039A}"/>
                </a:ext>
              </a:extLst>
            </p:cNvPr>
            <p:cNvSpPr>
              <a:spLocks/>
            </p:cNvSpPr>
            <p:nvPr/>
          </p:nvSpPr>
          <p:spPr bwMode="gray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8">
              <a:extLst>
                <a:ext uri="{FF2B5EF4-FFF2-40B4-BE49-F238E27FC236}">
                  <a16:creationId xmlns:a16="http://schemas.microsoft.com/office/drawing/2014/main" id="{70DF0DD4-928C-48C0-BC35-CF6EED8953B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9">
              <a:extLst>
                <a:ext uri="{FF2B5EF4-FFF2-40B4-BE49-F238E27FC236}">
                  <a16:creationId xmlns:a16="http://schemas.microsoft.com/office/drawing/2014/main" id="{B1B76DE3-C2A7-4A83-B953-1F33FCA64DA4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F7EEDA81-C08A-4DC4-8FF5-D29833551AD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74011A3E-5D81-44C1-81C8-0E9C3D1613F8}"/>
                </a:ext>
              </a:extLst>
            </p:cNvPr>
            <p:cNvSpPr>
              <a:spLocks/>
            </p:cNvSpPr>
            <p:nvPr/>
          </p:nvSpPr>
          <p:spPr bwMode="gray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Rectangle 32">
              <a:extLst>
                <a:ext uri="{FF2B5EF4-FFF2-40B4-BE49-F238E27FC236}">
                  <a16:creationId xmlns:a16="http://schemas.microsoft.com/office/drawing/2014/main" id="{B85124B3-6C21-4594-A9A6-59A2C470C13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3219451" y="-31750"/>
              <a:ext cx="17463" cy="1127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0C47C8D2-EDBD-422C-BAD0-54C40A72FBDD}"/>
                </a:ext>
              </a:extLst>
            </p:cNvPr>
            <p:cNvSpPr>
              <a:spLocks/>
            </p:cNvSpPr>
            <p:nvPr/>
          </p:nvSpPr>
          <p:spPr bwMode="gray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A40CB4FE-CD15-4C2F-9494-477D01BCD623}"/>
                </a:ext>
              </a:extLst>
            </p:cNvPr>
            <p:cNvSpPr>
              <a:spLocks/>
            </p:cNvSpPr>
            <p:nvPr/>
          </p:nvSpPr>
          <p:spPr bwMode="gray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8578F2B6-A484-465A-8C41-7F0832C6D5D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A0B863B-99FA-4614-A890-EF612AA0C02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8BF3FDF6-9666-4930-96E4-BC4E609DB2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097DB741-0174-4445-ACF0-2E111BD10440}"/>
                </a:ext>
              </a:extLst>
            </p:cNvPr>
            <p:cNvSpPr>
              <a:spLocks/>
            </p:cNvSpPr>
            <p:nvPr/>
          </p:nvSpPr>
          <p:spPr bwMode="gray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5339DFA6-7C0F-49F2-B455-8F6C2763AFB1}"/>
                </a:ext>
              </a:extLst>
            </p:cNvPr>
            <p:cNvSpPr>
              <a:spLocks/>
            </p:cNvSpPr>
            <p:nvPr/>
          </p:nvSpPr>
          <p:spPr bwMode="gray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0EB02563-F1E0-4B91-8A08-45117DF2EC9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06C1324-2438-4CB8-B14E-FFDF0537B305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Rectangle 42">
              <a:extLst>
                <a:ext uri="{FF2B5EF4-FFF2-40B4-BE49-F238E27FC236}">
                  <a16:creationId xmlns:a16="http://schemas.microsoft.com/office/drawing/2014/main" id="{BEAF57B2-015F-40B8-AF84-515E59FF7B1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697163" y="153988"/>
              <a:ext cx="15875" cy="115888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CF6638C6-5E94-43FF-B8CB-2E4C6C89757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E43F4615-1DA6-4F95-A77B-12A91752972F}"/>
                </a:ext>
              </a:extLst>
            </p:cNvPr>
            <p:cNvSpPr>
              <a:spLocks/>
            </p:cNvSpPr>
            <p:nvPr/>
          </p:nvSpPr>
          <p:spPr bwMode="gray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A31BF1F7-BE07-47E9-94AB-5CCD46FF8A3F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3A22ADA2-4714-4C31-B6E5-7A6DE6B2A6E3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47">
              <a:extLst>
                <a:ext uri="{FF2B5EF4-FFF2-40B4-BE49-F238E27FC236}">
                  <a16:creationId xmlns:a16="http://schemas.microsoft.com/office/drawing/2014/main" id="{C31B1364-FEB4-4067-808C-3AB6A9DBEC06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8">
              <a:extLst>
                <a:ext uri="{FF2B5EF4-FFF2-40B4-BE49-F238E27FC236}">
                  <a16:creationId xmlns:a16="http://schemas.microsoft.com/office/drawing/2014/main" id="{0058F51C-6920-4633-BD74-B7B7F911541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9">
              <a:extLst>
                <a:ext uri="{FF2B5EF4-FFF2-40B4-BE49-F238E27FC236}">
                  <a16:creationId xmlns:a16="http://schemas.microsoft.com/office/drawing/2014/main" id="{0E426658-42CE-4CFA-9C79-3A40251C8AD6}"/>
                </a:ext>
              </a:extLst>
            </p:cNvPr>
            <p:cNvSpPr>
              <a:spLocks/>
            </p:cNvSpPr>
            <p:nvPr/>
          </p:nvSpPr>
          <p:spPr bwMode="gray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0">
              <a:extLst>
                <a:ext uri="{FF2B5EF4-FFF2-40B4-BE49-F238E27FC236}">
                  <a16:creationId xmlns:a16="http://schemas.microsoft.com/office/drawing/2014/main" id="{8B1D0F47-BA80-466B-890A-7AFAA099276F}"/>
                </a:ext>
              </a:extLst>
            </p:cNvPr>
            <p:cNvSpPr>
              <a:spLocks/>
            </p:cNvSpPr>
            <p:nvPr/>
          </p:nvSpPr>
          <p:spPr bwMode="gray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1">
              <a:extLst>
                <a:ext uri="{FF2B5EF4-FFF2-40B4-BE49-F238E27FC236}">
                  <a16:creationId xmlns:a16="http://schemas.microsoft.com/office/drawing/2014/main" id="{9CC49CFE-C30A-45D7-9150-7EE856DA7C2E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2">
              <a:extLst>
                <a:ext uri="{FF2B5EF4-FFF2-40B4-BE49-F238E27FC236}">
                  <a16:creationId xmlns:a16="http://schemas.microsoft.com/office/drawing/2014/main" id="{A40FE52E-7390-4224-981F-5B9B6DC75BAE}"/>
                </a:ext>
              </a:extLst>
            </p:cNvPr>
            <p:cNvSpPr>
              <a:spLocks/>
            </p:cNvSpPr>
            <p:nvPr/>
          </p:nvSpPr>
          <p:spPr bwMode="gray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3">
              <a:extLst>
                <a:ext uri="{FF2B5EF4-FFF2-40B4-BE49-F238E27FC236}">
                  <a16:creationId xmlns:a16="http://schemas.microsoft.com/office/drawing/2014/main" id="{225F0FE3-9380-41E3-A971-A1DC24E451B0}"/>
                </a:ext>
              </a:extLst>
            </p:cNvPr>
            <p:cNvSpPr>
              <a:spLocks/>
            </p:cNvSpPr>
            <p:nvPr/>
          </p:nvSpPr>
          <p:spPr bwMode="gray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6AA00411-4F40-4847-97A9-4AB47DD95393}"/>
                </a:ext>
              </a:extLst>
            </p:cNvPr>
            <p:cNvSpPr>
              <a:spLocks/>
            </p:cNvSpPr>
            <p:nvPr/>
          </p:nvSpPr>
          <p:spPr bwMode="gray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5">
              <a:extLst>
                <a:ext uri="{FF2B5EF4-FFF2-40B4-BE49-F238E27FC236}">
                  <a16:creationId xmlns:a16="http://schemas.microsoft.com/office/drawing/2014/main" id="{5C5F2C34-52CC-46A3-8253-9C9F98D87E30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56">
              <a:extLst>
                <a:ext uri="{FF2B5EF4-FFF2-40B4-BE49-F238E27FC236}">
                  <a16:creationId xmlns:a16="http://schemas.microsoft.com/office/drawing/2014/main" id="{F3FA3044-1824-4008-9D96-843FADC68A8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7">
              <a:extLst>
                <a:ext uri="{FF2B5EF4-FFF2-40B4-BE49-F238E27FC236}">
                  <a16:creationId xmlns:a16="http://schemas.microsoft.com/office/drawing/2014/main" id="{741F03E7-CEFB-463E-B41D-FAFD19AFB475}"/>
                </a:ext>
              </a:extLst>
            </p:cNvPr>
            <p:cNvSpPr>
              <a:spLocks/>
            </p:cNvSpPr>
            <p:nvPr/>
          </p:nvSpPr>
          <p:spPr bwMode="gray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58">
              <a:extLst>
                <a:ext uri="{FF2B5EF4-FFF2-40B4-BE49-F238E27FC236}">
                  <a16:creationId xmlns:a16="http://schemas.microsoft.com/office/drawing/2014/main" id="{72E0C9EC-4353-4470-9B5B-8020BB52481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59">
              <a:extLst>
                <a:ext uri="{FF2B5EF4-FFF2-40B4-BE49-F238E27FC236}">
                  <a16:creationId xmlns:a16="http://schemas.microsoft.com/office/drawing/2014/main" id="{98B83E80-EEA6-4BB3-ABCB-5F9325CBE13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0">
              <a:extLst>
                <a:ext uri="{FF2B5EF4-FFF2-40B4-BE49-F238E27FC236}">
                  <a16:creationId xmlns:a16="http://schemas.microsoft.com/office/drawing/2014/main" id="{FE827C06-4B96-4A16-AD13-91F144096E7D}"/>
                </a:ext>
              </a:extLst>
            </p:cNvPr>
            <p:cNvSpPr>
              <a:spLocks/>
            </p:cNvSpPr>
            <p:nvPr/>
          </p:nvSpPr>
          <p:spPr bwMode="gray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1">
              <a:extLst>
                <a:ext uri="{FF2B5EF4-FFF2-40B4-BE49-F238E27FC236}">
                  <a16:creationId xmlns:a16="http://schemas.microsoft.com/office/drawing/2014/main" id="{9F5B7148-53F2-4CC5-9B1B-56B74DF15CFB}"/>
                </a:ext>
              </a:extLst>
            </p:cNvPr>
            <p:cNvSpPr>
              <a:spLocks/>
            </p:cNvSpPr>
            <p:nvPr/>
          </p:nvSpPr>
          <p:spPr bwMode="gray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2">
              <a:extLst>
                <a:ext uri="{FF2B5EF4-FFF2-40B4-BE49-F238E27FC236}">
                  <a16:creationId xmlns:a16="http://schemas.microsoft.com/office/drawing/2014/main" id="{751FCF45-B390-4115-A636-DB10FDE1DE04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63">
              <a:extLst>
                <a:ext uri="{FF2B5EF4-FFF2-40B4-BE49-F238E27FC236}">
                  <a16:creationId xmlns:a16="http://schemas.microsoft.com/office/drawing/2014/main" id="{9059B125-F3A2-430A-99C1-BCE86CFF5F3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2271713" y="-269875"/>
              <a:ext cx="12700" cy="773113"/>
            </a:xfrm>
            <a:prstGeom prst="rect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Oval 64">
              <a:extLst>
                <a:ext uri="{FF2B5EF4-FFF2-40B4-BE49-F238E27FC236}">
                  <a16:creationId xmlns:a16="http://schemas.microsoft.com/office/drawing/2014/main" id="{0F2051E8-EAF8-4E49-9A02-D04863AFED3E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1226" y="-279400"/>
              <a:ext cx="119063" cy="120650"/>
            </a:xfrm>
            <a:prstGeom prst="ellipse">
              <a:avLst/>
            </a:prstGeom>
            <a:solidFill>
              <a:srgbClr val="0332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Oval 65">
              <a:extLst>
                <a:ext uri="{FF2B5EF4-FFF2-40B4-BE49-F238E27FC236}">
                  <a16:creationId xmlns:a16="http://schemas.microsoft.com/office/drawing/2014/main" id="{F222E149-4D3D-46E7-8E15-1380BD4165D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52476" y="-269875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Oval 66">
              <a:extLst>
                <a:ext uri="{FF2B5EF4-FFF2-40B4-BE49-F238E27FC236}">
                  <a16:creationId xmlns:a16="http://schemas.microsoft.com/office/drawing/2014/main" id="{8F12F9D8-1C12-49B1-AEFE-9723C9E81AB9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19163" y="-103188"/>
              <a:ext cx="101600" cy="101600"/>
            </a:xfrm>
            <a:prstGeom prst="ellipse">
              <a:avLst/>
            </a:prstGeom>
            <a:solidFill>
              <a:srgbClr val="219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67">
              <a:extLst>
                <a:ext uri="{FF2B5EF4-FFF2-40B4-BE49-F238E27FC236}">
                  <a16:creationId xmlns:a16="http://schemas.microsoft.com/office/drawing/2014/main" id="{BAA348BF-2B1E-456C-9685-C53DCA4B383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927101" y="53975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Oval 68">
              <a:extLst>
                <a:ext uri="{FF2B5EF4-FFF2-40B4-BE49-F238E27FC236}">
                  <a16:creationId xmlns:a16="http://schemas.microsoft.com/office/drawing/2014/main" id="{41A1F4EA-78D7-4C65-8430-31B1D585F00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760413" y="-95250"/>
              <a:ext cx="87313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Oval 69">
              <a:extLst>
                <a:ext uri="{FF2B5EF4-FFF2-40B4-BE49-F238E27FC236}">
                  <a16:creationId xmlns:a16="http://schemas.microsoft.com/office/drawing/2014/main" id="{421EBBA9-8C4F-4295-8553-30463683964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11188" y="-261938"/>
              <a:ext cx="85725" cy="87313"/>
            </a:xfrm>
            <a:prstGeom prst="ellipse">
              <a:avLst/>
            </a:prstGeom>
            <a:solidFill>
              <a:srgbClr val="7AC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0" name="Title 1">
            <a:extLst>
              <a:ext uri="{FF2B5EF4-FFF2-40B4-BE49-F238E27FC236}">
                <a16:creationId xmlns:a16="http://schemas.microsoft.com/office/drawing/2014/main" id="{99B2FAE0-6F28-0B07-ABC2-210010161C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1" name="Text Placeholder 81">
            <a:extLst>
              <a:ext uri="{FF2B5EF4-FFF2-40B4-BE49-F238E27FC236}">
                <a16:creationId xmlns:a16="http://schemas.microsoft.com/office/drawing/2014/main" id="{AABBBD46-2D94-9A1E-1B0B-4EA66A5B81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2" name="Subtitle 2">
            <a:extLst>
              <a:ext uri="{FF2B5EF4-FFF2-40B4-BE49-F238E27FC236}">
                <a16:creationId xmlns:a16="http://schemas.microsoft.com/office/drawing/2014/main" id="{AE1C7A48-0D13-1059-2A8B-9267721FA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5FA29A0-C03A-3277-5EF6-1E67883CD46A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tx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264796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blue dots bkd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FFC5C2C-B337-3578-4DEF-5FA5EAEA706D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2434042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dark blue bckg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64658552-6E07-9117-0CA9-3B60B698736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167050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10" imgH="409" progId="TCLayout.ActiveDocument.1">
                  <p:embed/>
                </p:oleObj>
              </mc:Choice>
              <mc:Fallback>
                <p:oleObj name="think-cell Slide" r:id="rId3" imgW="410" imgH="409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64658552-6E07-9117-0CA9-3B60B6987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5F5AEC-749C-44CA-94C1-9495903C35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6830" y="2523757"/>
            <a:ext cx="9139234" cy="664797"/>
          </a:xfrm>
        </p:spPr>
        <p:txBody>
          <a:bodyPr vert="horz" lIns="91440" tIns="91440" rIns="91440" bIns="91440" anchor="ctr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2" name="Text Placeholder 81">
            <a:extLst>
              <a:ext uri="{FF2B5EF4-FFF2-40B4-BE49-F238E27FC236}">
                <a16:creationId xmlns:a16="http://schemas.microsoft.com/office/drawing/2014/main" id="{B020BF28-FA10-43DE-B2FD-965A7D8594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20386" y="3998279"/>
            <a:ext cx="4586287" cy="323850"/>
          </a:xfrm>
        </p:spPr>
        <p:txBody>
          <a:bodyPr lIns="91440" tIns="91440" rIns="91440" bIns="91440" anchor="ctr"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3" name="Subtitle 2">
            <a:extLst>
              <a:ext uri="{FF2B5EF4-FFF2-40B4-BE49-F238E27FC236}">
                <a16:creationId xmlns:a16="http://schemas.microsoft.com/office/drawing/2014/main" id="{CA420EE9-07D0-49A0-A796-E6EAA8EBDB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6830" y="3444432"/>
            <a:ext cx="9139234" cy="297969"/>
          </a:xfrm>
        </p:spPr>
        <p:txBody>
          <a:bodyPr vert="horz" lIns="91440" tIns="91440" rIns="91440" bIns="91440" rtlCol="0" anchor="ctr">
            <a:noAutofit/>
          </a:bodyPr>
          <a:lstStyle>
            <a:lvl1pPr>
              <a:defRPr lang="en-US" sz="2200" b="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F47BE45-9A6B-F77A-A246-E9AD74AC3E05}"/>
              </a:ext>
            </a:extLst>
          </p:cNvPr>
          <p:cNvGrpSpPr>
            <a:grpSpLocks noChangeAspect="1"/>
          </p:cNvGrpSpPr>
          <p:nvPr/>
        </p:nvGrpSpPr>
        <p:grpSpPr>
          <a:xfrm>
            <a:off x="702214" y="780933"/>
            <a:ext cx="3494345" cy="745107"/>
            <a:chOff x="611188" y="-279400"/>
            <a:chExt cx="3767138" cy="803275"/>
          </a:xfrm>
          <a:solidFill>
            <a:schemeClr val="bg1"/>
          </a:solidFill>
        </p:grpSpPr>
        <p:sp>
          <p:nvSpPr>
            <p:cNvPr id="149" name="Freeform 5">
              <a:extLst>
                <a:ext uri="{FF2B5EF4-FFF2-40B4-BE49-F238E27FC236}">
                  <a16:creationId xmlns:a16="http://schemas.microsoft.com/office/drawing/2014/main" id="{5C5B487B-3C0A-CD7C-49B9-906DAA6B051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951" y="438150"/>
              <a:ext cx="60325" cy="63500"/>
            </a:xfrm>
            <a:custGeom>
              <a:avLst/>
              <a:gdLst>
                <a:gd name="T0" fmla="*/ 36 w 73"/>
                <a:gd name="T1" fmla="*/ 0 h 78"/>
                <a:gd name="T2" fmla="*/ 10 w 73"/>
                <a:gd name="T3" fmla="*/ 10 h 78"/>
                <a:gd name="T4" fmla="*/ 0 w 73"/>
                <a:gd name="T5" fmla="*/ 39 h 78"/>
                <a:gd name="T6" fmla="*/ 10 w 73"/>
                <a:gd name="T7" fmla="*/ 67 h 78"/>
                <a:gd name="T8" fmla="*/ 36 w 73"/>
                <a:gd name="T9" fmla="*/ 78 h 78"/>
                <a:gd name="T10" fmla="*/ 63 w 73"/>
                <a:gd name="T11" fmla="*/ 67 h 78"/>
                <a:gd name="T12" fmla="*/ 73 w 73"/>
                <a:gd name="T13" fmla="*/ 39 h 78"/>
                <a:gd name="T14" fmla="*/ 63 w 73"/>
                <a:gd name="T15" fmla="*/ 10 h 78"/>
                <a:gd name="T16" fmla="*/ 36 w 73"/>
                <a:gd name="T17" fmla="*/ 0 h 78"/>
                <a:gd name="T18" fmla="*/ 52 w 73"/>
                <a:gd name="T19" fmla="*/ 59 h 78"/>
                <a:gd name="T20" fmla="*/ 36 w 73"/>
                <a:gd name="T21" fmla="*/ 66 h 78"/>
                <a:gd name="T22" fmla="*/ 20 w 73"/>
                <a:gd name="T23" fmla="*/ 59 h 78"/>
                <a:gd name="T24" fmla="*/ 15 w 73"/>
                <a:gd name="T25" fmla="*/ 39 h 78"/>
                <a:gd name="T26" fmla="*/ 21 w 73"/>
                <a:gd name="T27" fmla="*/ 19 h 78"/>
                <a:gd name="T28" fmla="*/ 36 w 73"/>
                <a:gd name="T29" fmla="*/ 11 h 78"/>
                <a:gd name="T30" fmla="*/ 52 w 73"/>
                <a:gd name="T31" fmla="*/ 19 h 78"/>
                <a:gd name="T32" fmla="*/ 58 w 73"/>
                <a:gd name="T33" fmla="*/ 39 h 78"/>
                <a:gd name="T34" fmla="*/ 52 w 73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3" h="78">
                  <a:moveTo>
                    <a:pt x="36" y="0"/>
                  </a:moveTo>
                  <a:cubicBezTo>
                    <a:pt x="25" y="0"/>
                    <a:pt x="17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7" y="74"/>
                    <a:pt x="25" y="78"/>
                    <a:pt x="36" y="78"/>
                  </a:cubicBezTo>
                  <a:cubicBezTo>
                    <a:pt x="47" y="78"/>
                    <a:pt x="56" y="74"/>
                    <a:pt x="63" y="67"/>
                  </a:cubicBezTo>
                  <a:cubicBezTo>
                    <a:pt x="69" y="60"/>
                    <a:pt x="73" y="51"/>
                    <a:pt x="73" y="39"/>
                  </a:cubicBezTo>
                  <a:cubicBezTo>
                    <a:pt x="73" y="27"/>
                    <a:pt x="69" y="17"/>
                    <a:pt x="63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1" y="19"/>
                  </a:cubicBezTo>
                  <a:cubicBezTo>
                    <a:pt x="24" y="14"/>
                    <a:pt x="30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8" y="30"/>
                    <a:pt x="58" y="39"/>
                  </a:cubicBezTo>
                  <a:cubicBezTo>
                    <a:pt x="58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6">
              <a:extLst>
                <a:ext uri="{FF2B5EF4-FFF2-40B4-BE49-F238E27FC236}">
                  <a16:creationId xmlns:a16="http://schemas.microsoft.com/office/drawing/2014/main" id="{FC002D50-1258-94CD-A4CA-8EF058420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2526" y="414338"/>
              <a:ext cx="74613" cy="87313"/>
            </a:xfrm>
            <a:custGeom>
              <a:avLst/>
              <a:gdLst>
                <a:gd name="T0" fmla="*/ 50 w 89"/>
                <a:gd name="T1" fmla="*/ 62 h 106"/>
                <a:gd name="T2" fmla="*/ 75 w 89"/>
                <a:gd name="T3" fmla="*/ 62 h 106"/>
                <a:gd name="T4" fmla="*/ 75 w 89"/>
                <a:gd name="T5" fmla="*/ 80 h 106"/>
                <a:gd name="T6" fmla="*/ 74 w 89"/>
                <a:gd name="T7" fmla="*/ 81 h 106"/>
                <a:gd name="T8" fmla="*/ 71 w 89"/>
                <a:gd name="T9" fmla="*/ 84 h 106"/>
                <a:gd name="T10" fmla="*/ 66 w 89"/>
                <a:gd name="T11" fmla="*/ 88 h 106"/>
                <a:gd name="T12" fmla="*/ 58 w 89"/>
                <a:gd name="T13" fmla="*/ 91 h 106"/>
                <a:gd name="T14" fmla="*/ 48 w 89"/>
                <a:gd name="T15" fmla="*/ 92 h 106"/>
                <a:gd name="T16" fmla="*/ 24 w 89"/>
                <a:gd name="T17" fmla="*/ 82 h 106"/>
                <a:gd name="T18" fmla="*/ 15 w 89"/>
                <a:gd name="T19" fmla="*/ 52 h 106"/>
                <a:gd name="T20" fmla="*/ 25 w 89"/>
                <a:gd name="T21" fmla="*/ 23 h 106"/>
                <a:gd name="T22" fmla="*/ 48 w 89"/>
                <a:gd name="T23" fmla="*/ 13 h 106"/>
                <a:gd name="T24" fmla="*/ 57 w 89"/>
                <a:gd name="T25" fmla="*/ 14 h 106"/>
                <a:gd name="T26" fmla="*/ 64 w 89"/>
                <a:gd name="T27" fmla="*/ 16 h 106"/>
                <a:gd name="T28" fmla="*/ 69 w 89"/>
                <a:gd name="T29" fmla="*/ 19 h 106"/>
                <a:gd name="T30" fmla="*/ 73 w 89"/>
                <a:gd name="T31" fmla="*/ 23 h 106"/>
                <a:gd name="T32" fmla="*/ 75 w 89"/>
                <a:gd name="T33" fmla="*/ 26 h 106"/>
                <a:gd name="T34" fmla="*/ 76 w 89"/>
                <a:gd name="T35" fmla="*/ 27 h 106"/>
                <a:gd name="T36" fmla="*/ 86 w 89"/>
                <a:gd name="T37" fmla="*/ 18 h 106"/>
                <a:gd name="T38" fmla="*/ 48 w 89"/>
                <a:gd name="T39" fmla="*/ 0 h 106"/>
                <a:gd name="T40" fmla="*/ 14 w 89"/>
                <a:gd name="T41" fmla="*/ 14 h 106"/>
                <a:gd name="T42" fmla="*/ 0 w 89"/>
                <a:gd name="T43" fmla="*/ 52 h 106"/>
                <a:gd name="T44" fmla="*/ 13 w 89"/>
                <a:gd name="T45" fmla="*/ 91 h 106"/>
                <a:gd name="T46" fmla="*/ 45 w 89"/>
                <a:gd name="T47" fmla="*/ 106 h 106"/>
                <a:gd name="T48" fmla="*/ 57 w 89"/>
                <a:gd name="T49" fmla="*/ 104 h 106"/>
                <a:gd name="T50" fmla="*/ 66 w 89"/>
                <a:gd name="T51" fmla="*/ 101 h 106"/>
                <a:gd name="T52" fmla="*/ 73 w 89"/>
                <a:gd name="T53" fmla="*/ 97 h 106"/>
                <a:gd name="T54" fmla="*/ 76 w 89"/>
                <a:gd name="T55" fmla="*/ 94 h 106"/>
                <a:gd name="T56" fmla="*/ 78 w 89"/>
                <a:gd name="T57" fmla="*/ 92 h 106"/>
                <a:gd name="T58" fmla="*/ 79 w 89"/>
                <a:gd name="T59" fmla="*/ 104 h 106"/>
                <a:gd name="T60" fmla="*/ 89 w 89"/>
                <a:gd name="T61" fmla="*/ 104 h 106"/>
                <a:gd name="T62" fmla="*/ 89 w 89"/>
                <a:gd name="T63" fmla="*/ 51 h 106"/>
                <a:gd name="T64" fmla="*/ 50 w 89"/>
                <a:gd name="T65" fmla="*/ 51 h 106"/>
                <a:gd name="T66" fmla="*/ 50 w 89"/>
                <a:gd name="T67" fmla="*/ 62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06">
                  <a:moveTo>
                    <a:pt x="50" y="62"/>
                  </a:moveTo>
                  <a:cubicBezTo>
                    <a:pt x="75" y="62"/>
                    <a:pt x="75" y="62"/>
                    <a:pt x="75" y="62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3" y="82"/>
                    <a:pt x="72" y="83"/>
                    <a:pt x="71" y="84"/>
                  </a:cubicBezTo>
                  <a:cubicBezTo>
                    <a:pt x="69" y="86"/>
                    <a:pt x="68" y="87"/>
                    <a:pt x="66" y="88"/>
                  </a:cubicBezTo>
                  <a:cubicBezTo>
                    <a:pt x="64" y="89"/>
                    <a:pt x="61" y="90"/>
                    <a:pt x="58" y="91"/>
                  </a:cubicBezTo>
                  <a:cubicBezTo>
                    <a:pt x="55" y="92"/>
                    <a:pt x="51" y="92"/>
                    <a:pt x="48" y="92"/>
                  </a:cubicBezTo>
                  <a:cubicBezTo>
                    <a:pt x="38" y="92"/>
                    <a:pt x="30" y="89"/>
                    <a:pt x="24" y="82"/>
                  </a:cubicBezTo>
                  <a:cubicBezTo>
                    <a:pt x="18" y="74"/>
                    <a:pt x="15" y="65"/>
                    <a:pt x="15" y="52"/>
                  </a:cubicBezTo>
                  <a:cubicBezTo>
                    <a:pt x="15" y="40"/>
                    <a:pt x="18" y="31"/>
                    <a:pt x="25" y="23"/>
                  </a:cubicBezTo>
                  <a:cubicBezTo>
                    <a:pt x="31" y="16"/>
                    <a:pt x="39" y="13"/>
                    <a:pt x="48" y="13"/>
                  </a:cubicBezTo>
                  <a:cubicBezTo>
                    <a:pt x="51" y="13"/>
                    <a:pt x="54" y="13"/>
                    <a:pt x="57" y="14"/>
                  </a:cubicBezTo>
                  <a:cubicBezTo>
                    <a:pt x="60" y="14"/>
                    <a:pt x="62" y="15"/>
                    <a:pt x="64" y="16"/>
                  </a:cubicBezTo>
                  <a:cubicBezTo>
                    <a:pt x="66" y="17"/>
                    <a:pt x="67" y="18"/>
                    <a:pt x="69" y="19"/>
                  </a:cubicBezTo>
                  <a:cubicBezTo>
                    <a:pt x="71" y="21"/>
                    <a:pt x="72" y="22"/>
                    <a:pt x="73" y="23"/>
                  </a:cubicBezTo>
                  <a:cubicBezTo>
                    <a:pt x="74" y="24"/>
                    <a:pt x="74" y="25"/>
                    <a:pt x="75" y="26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7" y="6"/>
                    <a:pt x="64" y="0"/>
                    <a:pt x="48" y="0"/>
                  </a:cubicBezTo>
                  <a:cubicBezTo>
                    <a:pt x="35" y="0"/>
                    <a:pt x="23" y="4"/>
                    <a:pt x="14" y="14"/>
                  </a:cubicBezTo>
                  <a:cubicBezTo>
                    <a:pt x="4" y="24"/>
                    <a:pt x="0" y="36"/>
                    <a:pt x="0" y="52"/>
                  </a:cubicBezTo>
                  <a:cubicBezTo>
                    <a:pt x="0" y="69"/>
                    <a:pt x="4" y="82"/>
                    <a:pt x="13" y="91"/>
                  </a:cubicBezTo>
                  <a:cubicBezTo>
                    <a:pt x="21" y="101"/>
                    <a:pt x="32" y="106"/>
                    <a:pt x="45" y="106"/>
                  </a:cubicBezTo>
                  <a:cubicBezTo>
                    <a:pt x="50" y="106"/>
                    <a:pt x="54" y="105"/>
                    <a:pt x="57" y="104"/>
                  </a:cubicBezTo>
                  <a:cubicBezTo>
                    <a:pt x="61" y="103"/>
                    <a:pt x="64" y="102"/>
                    <a:pt x="66" y="101"/>
                  </a:cubicBezTo>
                  <a:cubicBezTo>
                    <a:pt x="69" y="100"/>
                    <a:pt x="71" y="99"/>
                    <a:pt x="73" y="97"/>
                  </a:cubicBezTo>
                  <a:cubicBezTo>
                    <a:pt x="75" y="95"/>
                    <a:pt x="76" y="94"/>
                    <a:pt x="76" y="94"/>
                  </a:cubicBezTo>
                  <a:cubicBezTo>
                    <a:pt x="77" y="93"/>
                    <a:pt x="77" y="93"/>
                    <a:pt x="78" y="92"/>
                  </a:cubicBezTo>
                  <a:cubicBezTo>
                    <a:pt x="79" y="104"/>
                    <a:pt x="79" y="104"/>
                    <a:pt x="79" y="104"/>
                  </a:cubicBezTo>
                  <a:cubicBezTo>
                    <a:pt x="89" y="104"/>
                    <a:pt x="89" y="104"/>
                    <a:pt x="89" y="10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50" y="51"/>
                    <a:pt x="50" y="51"/>
                    <a:pt x="50" y="51"/>
                  </a:cubicBezTo>
                  <a:lnTo>
                    <a:pt x="50" y="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7">
              <a:extLst>
                <a:ext uri="{FF2B5EF4-FFF2-40B4-BE49-F238E27FC236}">
                  <a16:creationId xmlns:a16="http://schemas.microsoft.com/office/drawing/2014/main" id="{5E276722-5197-B412-82F4-CAE376DBB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6188" y="436563"/>
              <a:ext cx="34925" cy="63500"/>
            </a:xfrm>
            <a:custGeom>
              <a:avLst/>
              <a:gdLst>
                <a:gd name="T0" fmla="*/ 23 w 43"/>
                <a:gd name="T1" fmla="*/ 5 h 77"/>
                <a:gd name="T2" fmla="*/ 14 w 43"/>
                <a:gd name="T3" fmla="*/ 17 h 77"/>
                <a:gd name="T4" fmla="*/ 13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4 w 43"/>
                <a:gd name="T11" fmla="*/ 77 h 77"/>
                <a:gd name="T12" fmla="*/ 14 w 43"/>
                <a:gd name="T13" fmla="*/ 35 h 77"/>
                <a:gd name="T14" fmla="*/ 24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3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3" y="5"/>
                  </a:moveTo>
                  <a:cubicBezTo>
                    <a:pt x="19" y="8"/>
                    <a:pt x="16" y="12"/>
                    <a:pt x="14" y="17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4" y="77"/>
                    <a:pt x="14" y="77"/>
                    <a:pt x="14" y="77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5" y="27"/>
                    <a:pt x="19" y="22"/>
                    <a:pt x="24" y="18"/>
                  </a:cubicBezTo>
                  <a:cubicBezTo>
                    <a:pt x="28" y="16"/>
                    <a:pt x="31" y="14"/>
                    <a:pt x="35" y="14"/>
                  </a:cubicBezTo>
                  <a:cubicBezTo>
                    <a:pt x="37" y="14"/>
                    <a:pt x="39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7" y="2"/>
                    <a:pt x="2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8">
              <a:extLst>
                <a:ext uri="{FF2B5EF4-FFF2-40B4-BE49-F238E27FC236}">
                  <a16:creationId xmlns:a16="http://schemas.microsoft.com/office/drawing/2014/main" id="{030C0CC0-0956-B1B0-70A8-800FA865F9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84288" y="438150"/>
              <a:ext cx="60325" cy="63500"/>
            </a:xfrm>
            <a:custGeom>
              <a:avLst/>
              <a:gdLst>
                <a:gd name="T0" fmla="*/ 36 w 72"/>
                <a:gd name="T1" fmla="*/ 0 h 78"/>
                <a:gd name="T2" fmla="*/ 10 w 72"/>
                <a:gd name="T3" fmla="*/ 10 h 78"/>
                <a:gd name="T4" fmla="*/ 0 w 72"/>
                <a:gd name="T5" fmla="*/ 39 h 78"/>
                <a:gd name="T6" fmla="*/ 10 w 72"/>
                <a:gd name="T7" fmla="*/ 67 h 78"/>
                <a:gd name="T8" fmla="*/ 36 w 72"/>
                <a:gd name="T9" fmla="*/ 78 h 78"/>
                <a:gd name="T10" fmla="*/ 62 w 72"/>
                <a:gd name="T11" fmla="*/ 67 h 78"/>
                <a:gd name="T12" fmla="*/ 72 w 72"/>
                <a:gd name="T13" fmla="*/ 39 h 78"/>
                <a:gd name="T14" fmla="*/ 62 w 72"/>
                <a:gd name="T15" fmla="*/ 10 h 78"/>
                <a:gd name="T16" fmla="*/ 36 w 72"/>
                <a:gd name="T17" fmla="*/ 0 h 78"/>
                <a:gd name="T18" fmla="*/ 52 w 72"/>
                <a:gd name="T19" fmla="*/ 59 h 78"/>
                <a:gd name="T20" fmla="*/ 36 w 72"/>
                <a:gd name="T21" fmla="*/ 66 h 78"/>
                <a:gd name="T22" fmla="*/ 20 w 72"/>
                <a:gd name="T23" fmla="*/ 59 h 78"/>
                <a:gd name="T24" fmla="*/ 15 w 72"/>
                <a:gd name="T25" fmla="*/ 39 h 78"/>
                <a:gd name="T26" fmla="*/ 20 w 72"/>
                <a:gd name="T27" fmla="*/ 19 h 78"/>
                <a:gd name="T28" fmla="*/ 36 w 72"/>
                <a:gd name="T29" fmla="*/ 11 h 78"/>
                <a:gd name="T30" fmla="*/ 52 w 72"/>
                <a:gd name="T31" fmla="*/ 19 h 78"/>
                <a:gd name="T32" fmla="*/ 57 w 72"/>
                <a:gd name="T33" fmla="*/ 39 h 78"/>
                <a:gd name="T34" fmla="*/ 52 w 72"/>
                <a:gd name="T35" fmla="*/ 5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2" h="78">
                  <a:moveTo>
                    <a:pt x="36" y="0"/>
                  </a:moveTo>
                  <a:cubicBezTo>
                    <a:pt x="25" y="0"/>
                    <a:pt x="16" y="3"/>
                    <a:pt x="10" y="10"/>
                  </a:cubicBezTo>
                  <a:cubicBezTo>
                    <a:pt x="3" y="17"/>
                    <a:pt x="0" y="27"/>
                    <a:pt x="0" y="39"/>
                  </a:cubicBezTo>
                  <a:cubicBezTo>
                    <a:pt x="0" y="51"/>
                    <a:pt x="3" y="60"/>
                    <a:pt x="10" y="67"/>
                  </a:cubicBezTo>
                  <a:cubicBezTo>
                    <a:pt x="16" y="74"/>
                    <a:pt x="25" y="78"/>
                    <a:pt x="36" y="78"/>
                  </a:cubicBezTo>
                  <a:cubicBezTo>
                    <a:pt x="47" y="78"/>
                    <a:pt x="56" y="74"/>
                    <a:pt x="62" y="67"/>
                  </a:cubicBezTo>
                  <a:cubicBezTo>
                    <a:pt x="69" y="60"/>
                    <a:pt x="72" y="51"/>
                    <a:pt x="72" y="39"/>
                  </a:cubicBezTo>
                  <a:cubicBezTo>
                    <a:pt x="72" y="27"/>
                    <a:pt x="69" y="17"/>
                    <a:pt x="62" y="10"/>
                  </a:cubicBezTo>
                  <a:cubicBezTo>
                    <a:pt x="56" y="3"/>
                    <a:pt x="47" y="0"/>
                    <a:pt x="36" y="0"/>
                  </a:cubicBezTo>
                  <a:close/>
                  <a:moveTo>
                    <a:pt x="52" y="59"/>
                  </a:moveTo>
                  <a:cubicBezTo>
                    <a:pt x="48" y="64"/>
                    <a:pt x="43" y="66"/>
                    <a:pt x="36" y="66"/>
                  </a:cubicBezTo>
                  <a:cubicBezTo>
                    <a:pt x="29" y="66"/>
                    <a:pt x="24" y="64"/>
                    <a:pt x="20" y="59"/>
                  </a:cubicBezTo>
                  <a:cubicBezTo>
                    <a:pt x="17" y="54"/>
                    <a:pt x="15" y="47"/>
                    <a:pt x="15" y="39"/>
                  </a:cubicBezTo>
                  <a:cubicBezTo>
                    <a:pt x="15" y="30"/>
                    <a:pt x="17" y="24"/>
                    <a:pt x="20" y="19"/>
                  </a:cubicBezTo>
                  <a:cubicBezTo>
                    <a:pt x="24" y="14"/>
                    <a:pt x="29" y="11"/>
                    <a:pt x="36" y="11"/>
                  </a:cubicBezTo>
                  <a:cubicBezTo>
                    <a:pt x="43" y="11"/>
                    <a:pt x="48" y="14"/>
                    <a:pt x="52" y="19"/>
                  </a:cubicBezTo>
                  <a:cubicBezTo>
                    <a:pt x="56" y="24"/>
                    <a:pt x="57" y="30"/>
                    <a:pt x="57" y="39"/>
                  </a:cubicBezTo>
                  <a:cubicBezTo>
                    <a:pt x="57" y="47"/>
                    <a:pt x="56" y="54"/>
                    <a:pt x="52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9">
              <a:extLst>
                <a:ext uri="{FF2B5EF4-FFF2-40B4-BE49-F238E27FC236}">
                  <a16:creationId xmlns:a16="http://schemas.microsoft.com/office/drawing/2014/main" id="{88BAE485-97CC-07B4-6CBC-75F7EB1F86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0963" y="438150"/>
              <a:ext cx="90488" cy="61913"/>
            </a:xfrm>
            <a:custGeom>
              <a:avLst/>
              <a:gdLst>
                <a:gd name="T0" fmla="*/ 41 w 57"/>
                <a:gd name="T1" fmla="*/ 31 h 39"/>
                <a:gd name="T2" fmla="*/ 32 w 57"/>
                <a:gd name="T3" fmla="*/ 0 h 39"/>
                <a:gd name="T4" fmla="*/ 24 w 57"/>
                <a:gd name="T5" fmla="*/ 0 h 39"/>
                <a:gd name="T6" fmla="*/ 16 w 57"/>
                <a:gd name="T7" fmla="*/ 31 h 39"/>
                <a:gd name="T8" fmla="*/ 8 w 57"/>
                <a:gd name="T9" fmla="*/ 0 h 39"/>
                <a:gd name="T10" fmla="*/ 0 w 57"/>
                <a:gd name="T11" fmla="*/ 0 h 39"/>
                <a:gd name="T12" fmla="*/ 12 w 57"/>
                <a:gd name="T13" fmla="*/ 39 h 39"/>
                <a:gd name="T14" fmla="*/ 20 w 57"/>
                <a:gd name="T15" fmla="*/ 39 h 39"/>
                <a:gd name="T16" fmla="*/ 28 w 57"/>
                <a:gd name="T17" fmla="*/ 9 h 39"/>
                <a:gd name="T18" fmla="*/ 37 w 57"/>
                <a:gd name="T19" fmla="*/ 39 h 39"/>
                <a:gd name="T20" fmla="*/ 45 w 57"/>
                <a:gd name="T21" fmla="*/ 39 h 39"/>
                <a:gd name="T22" fmla="*/ 57 w 57"/>
                <a:gd name="T23" fmla="*/ 0 h 39"/>
                <a:gd name="T24" fmla="*/ 49 w 57"/>
                <a:gd name="T25" fmla="*/ 0 h 39"/>
                <a:gd name="T26" fmla="*/ 41 w 57"/>
                <a:gd name="T27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7" h="39">
                  <a:moveTo>
                    <a:pt x="41" y="31"/>
                  </a:moveTo>
                  <a:lnTo>
                    <a:pt x="32" y="0"/>
                  </a:lnTo>
                  <a:lnTo>
                    <a:pt x="24" y="0"/>
                  </a:lnTo>
                  <a:lnTo>
                    <a:pt x="16" y="31"/>
                  </a:lnTo>
                  <a:lnTo>
                    <a:pt x="8" y="0"/>
                  </a:lnTo>
                  <a:lnTo>
                    <a:pt x="0" y="0"/>
                  </a:lnTo>
                  <a:lnTo>
                    <a:pt x="12" y="39"/>
                  </a:lnTo>
                  <a:lnTo>
                    <a:pt x="20" y="39"/>
                  </a:lnTo>
                  <a:lnTo>
                    <a:pt x="28" y="9"/>
                  </a:lnTo>
                  <a:lnTo>
                    <a:pt x="37" y="39"/>
                  </a:lnTo>
                  <a:lnTo>
                    <a:pt x="45" y="39"/>
                  </a:lnTo>
                  <a:lnTo>
                    <a:pt x="57" y="0"/>
                  </a:lnTo>
                  <a:lnTo>
                    <a:pt x="49" y="0"/>
                  </a:lnTo>
                  <a:lnTo>
                    <a:pt x="41" y="3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0">
              <a:extLst>
                <a:ext uri="{FF2B5EF4-FFF2-40B4-BE49-F238E27FC236}">
                  <a16:creationId xmlns:a16="http://schemas.microsoft.com/office/drawing/2014/main" id="{E0EE8424-6820-BE0B-2C64-487E7DD59BC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46213" y="422275"/>
              <a:ext cx="38100" cy="79375"/>
            </a:xfrm>
            <a:custGeom>
              <a:avLst/>
              <a:gdLst>
                <a:gd name="T0" fmla="*/ 26 w 46"/>
                <a:gd name="T1" fmla="*/ 0 h 97"/>
                <a:gd name="T2" fmla="*/ 13 w 46"/>
                <a:gd name="T3" fmla="*/ 0 h 97"/>
                <a:gd name="T4" fmla="*/ 11 w 46"/>
                <a:gd name="T5" fmla="*/ 20 h 97"/>
                <a:gd name="T6" fmla="*/ 0 w 46"/>
                <a:gd name="T7" fmla="*/ 20 h 97"/>
                <a:gd name="T8" fmla="*/ 0 w 46"/>
                <a:gd name="T9" fmla="*/ 31 h 97"/>
                <a:gd name="T10" fmla="*/ 11 w 46"/>
                <a:gd name="T11" fmla="*/ 31 h 97"/>
                <a:gd name="T12" fmla="*/ 11 w 46"/>
                <a:gd name="T13" fmla="*/ 72 h 97"/>
                <a:gd name="T14" fmla="*/ 16 w 46"/>
                <a:gd name="T15" fmla="*/ 91 h 97"/>
                <a:gd name="T16" fmla="*/ 32 w 46"/>
                <a:gd name="T17" fmla="*/ 97 h 97"/>
                <a:gd name="T18" fmla="*/ 46 w 46"/>
                <a:gd name="T19" fmla="*/ 95 h 97"/>
                <a:gd name="T20" fmla="*/ 44 w 46"/>
                <a:gd name="T21" fmla="*/ 84 h 97"/>
                <a:gd name="T22" fmla="*/ 36 w 46"/>
                <a:gd name="T23" fmla="*/ 85 h 97"/>
                <a:gd name="T24" fmla="*/ 28 w 46"/>
                <a:gd name="T25" fmla="*/ 82 h 97"/>
                <a:gd name="T26" fmla="*/ 26 w 46"/>
                <a:gd name="T27" fmla="*/ 70 h 97"/>
                <a:gd name="T28" fmla="*/ 26 w 46"/>
                <a:gd name="T29" fmla="*/ 31 h 97"/>
                <a:gd name="T30" fmla="*/ 46 w 46"/>
                <a:gd name="T31" fmla="*/ 31 h 97"/>
                <a:gd name="T32" fmla="*/ 46 w 46"/>
                <a:gd name="T33" fmla="*/ 20 h 97"/>
                <a:gd name="T34" fmla="*/ 26 w 46"/>
                <a:gd name="T35" fmla="*/ 20 h 97"/>
                <a:gd name="T36" fmla="*/ 26 w 46"/>
                <a:gd name="T37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6" h="97">
                  <a:moveTo>
                    <a:pt x="26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81"/>
                    <a:pt x="13" y="88"/>
                    <a:pt x="16" y="91"/>
                  </a:cubicBezTo>
                  <a:cubicBezTo>
                    <a:pt x="20" y="95"/>
                    <a:pt x="25" y="97"/>
                    <a:pt x="32" y="97"/>
                  </a:cubicBezTo>
                  <a:cubicBezTo>
                    <a:pt x="38" y="97"/>
                    <a:pt x="42" y="96"/>
                    <a:pt x="46" y="95"/>
                  </a:cubicBezTo>
                  <a:cubicBezTo>
                    <a:pt x="44" y="84"/>
                    <a:pt x="44" y="84"/>
                    <a:pt x="44" y="84"/>
                  </a:cubicBezTo>
                  <a:cubicBezTo>
                    <a:pt x="42" y="85"/>
                    <a:pt x="39" y="85"/>
                    <a:pt x="36" y="85"/>
                  </a:cubicBezTo>
                  <a:cubicBezTo>
                    <a:pt x="33" y="85"/>
                    <a:pt x="30" y="84"/>
                    <a:pt x="28" y="82"/>
                  </a:cubicBezTo>
                  <a:cubicBezTo>
                    <a:pt x="27" y="80"/>
                    <a:pt x="26" y="76"/>
                    <a:pt x="26" y="7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20"/>
                    <a:pt x="46" y="20"/>
                    <a:pt x="46" y="20"/>
                  </a:cubicBezTo>
                  <a:cubicBezTo>
                    <a:pt x="26" y="20"/>
                    <a:pt x="26" y="20"/>
                    <a:pt x="26" y="20"/>
                  </a:cubicBezTo>
                  <a:lnTo>
                    <a:pt x="2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1">
              <a:extLst>
                <a:ext uri="{FF2B5EF4-FFF2-40B4-BE49-F238E27FC236}">
                  <a16:creationId xmlns:a16="http://schemas.microsoft.com/office/drawing/2014/main" id="{493BFF13-D216-7236-ADB3-513803D7A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7013" y="412750"/>
              <a:ext cx="52388" cy="87313"/>
            </a:xfrm>
            <a:custGeom>
              <a:avLst/>
              <a:gdLst>
                <a:gd name="T0" fmla="*/ 39 w 64"/>
                <a:gd name="T1" fmla="*/ 30 h 106"/>
                <a:gd name="T2" fmla="*/ 14 w 64"/>
                <a:gd name="T3" fmla="*/ 45 h 106"/>
                <a:gd name="T4" fmla="*/ 14 w 64"/>
                <a:gd name="T5" fmla="*/ 0 h 106"/>
                <a:gd name="T6" fmla="*/ 0 w 64"/>
                <a:gd name="T7" fmla="*/ 0 h 106"/>
                <a:gd name="T8" fmla="*/ 0 w 64"/>
                <a:gd name="T9" fmla="*/ 106 h 106"/>
                <a:gd name="T10" fmla="*/ 14 w 64"/>
                <a:gd name="T11" fmla="*/ 106 h 106"/>
                <a:gd name="T12" fmla="*/ 14 w 64"/>
                <a:gd name="T13" fmla="*/ 62 h 106"/>
                <a:gd name="T14" fmla="*/ 21 w 64"/>
                <a:gd name="T15" fmla="*/ 49 h 106"/>
                <a:gd name="T16" fmla="*/ 34 w 64"/>
                <a:gd name="T17" fmla="*/ 42 h 106"/>
                <a:gd name="T18" fmla="*/ 46 w 64"/>
                <a:gd name="T19" fmla="*/ 47 h 106"/>
                <a:gd name="T20" fmla="*/ 49 w 64"/>
                <a:gd name="T21" fmla="*/ 62 h 106"/>
                <a:gd name="T22" fmla="*/ 49 w 64"/>
                <a:gd name="T23" fmla="*/ 106 h 106"/>
                <a:gd name="T24" fmla="*/ 64 w 64"/>
                <a:gd name="T25" fmla="*/ 106 h 106"/>
                <a:gd name="T26" fmla="*/ 64 w 64"/>
                <a:gd name="T27" fmla="*/ 58 h 106"/>
                <a:gd name="T28" fmla="*/ 57 w 64"/>
                <a:gd name="T29" fmla="*/ 37 h 106"/>
                <a:gd name="T30" fmla="*/ 39 w 64"/>
                <a:gd name="T31" fmla="*/ 3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06">
                  <a:moveTo>
                    <a:pt x="39" y="30"/>
                  </a:moveTo>
                  <a:cubicBezTo>
                    <a:pt x="29" y="30"/>
                    <a:pt x="20" y="35"/>
                    <a:pt x="14" y="45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14" y="106"/>
                    <a:pt x="14" y="106"/>
                    <a:pt x="14" y="10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5" y="57"/>
                    <a:pt x="17" y="53"/>
                    <a:pt x="21" y="49"/>
                  </a:cubicBezTo>
                  <a:cubicBezTo>
                    <a:pt x="25" y="44"/>
                    <a:pt x="29" y="42"/>
                    <a:pt x="34" y="42"/>
                  </a:cubicBezTo>
                  <a:cubicBezTo>
                    <a:pt x="40" y="42"/>
                    <a:pt x="44" y="44"/>
                    <a:pt x="46" y="47"/>
                  </a:cubicBezTo>
                  <a:cubicBezTo>
                    <a:pt x="48" y="50"/>
                    <a:pt x="49" y="55"/>
                    <a:pt x="49" y="62"/>
                  </a:cubicBezTo>
                  <a:cubicBezTo>
                    <a:pt x="49" y="106"/>
                    <a:pt x="49" y="106"/>
                    <a:pt x="49" y="106"/>
                  </a:cubicBezTo>
                  <a:cubicBezTo>
                    <a:pt x="64" y="106"/>
                    <a:pt x="64" y="106"/>
                    <a:pt x="64" y="106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48"/>
                    <a:pt x="62" y="41"/>
                    <a:pt x="57" y="37"/>
                  </a:cubicBezTo>
                  <a:cubicBezTo>
                    <a:pt x="53" y="32"/>
                    <a:pt x="47" y="30"/>
                    <a:pt x="39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2">
              <a:extLst>
                <a:ext uri="{FF2B5EF4-FFF2-40B4-BE49-F238E27FC236}">
                  <a16:creationId xmlns:a16="http://schemas.microsoft.com/office/drawing/2014/main" id="{A2FBFC85-5630-8BC3-A583-1DEC58BBCC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81151" y="415925"/>
              <a:ext cx="77788" cy="84138"/>
            </a:xfrm>
            <a:custGeom>
              <a:avLst/>
              <a:gdLst>
                <a:gd name="T0" fmla="*/ 20 w 49"/>
                <a:gd name="T1" fmla="*/ 0 h 53"/>
                <a:gd name="T2" fmla="*/ 0 w 49"/>
                <a:gd name="T3" fmla="*/ 53 h 53"/>
                <a:gd name="T4" fmla="*/ 8 w 49"/>
                <a:gd name="T5" fmla="*/ 53 h 53"/>
                <a:gd name="T6" fmla="*/ 13 w 49"/>
                <a:gd name="T7" fmla="*/ 40 h 53"/>
                <a:gd name="T8" fmla="*/ 36 w 49"/>
                <a:gd name="T9" fmla="*/ 40 h 53"/>
                <a:gd name="T10" fmla="*/ 40 w 49"/>
                <a:gd name="T11" fmla="*/ 53 h 53"/>
                <a:gd name="T12" fmla="*/ 49 w 49"/>
                <a:gd name="T13" fmla="*/ 53 h 53"/>
                <a:gd name="T14" fmla="*/ 29 w 49"/>
                <a:gd name="T15" fmla="*/ 0 h 53"/>
                <a:gd name="T16" fmla="*/ 20 w 49"/>
                <a:gd name="T17" fmla="*/ 0 h 53"/>
                <a:gd name="T18" fmla="*/ 15 w 49"/>
                <a:gd name="T19" fmla="*/ 34 h 53"/>
                <a:gd name="T20" fmla="*/ 24 w 49"/>
                <a:gd name="T21" fmla="*/ 7 h 53"/>
                <a:gd name="T22" fmla="*/ 34 w 49"/>
                <a:gd name="T23" fmla="*/ 34 h 53"/>
                <a:gd name="T24" fmla="*/ 15 w 49"/>
                <a:gd name="T25" fmla="*/ 3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3">
                  <a:moveTo>
                    <a:pt x="20" y="0"/>
                  </a:moveTo>
                  <a:lnTo>
                    <a:pt x="0" y="53"/>
                  </a:lnTo>
                  <a:lnTo>
                    <a:pt x="8" y="53"/>
                  </a:lnTo>
                  <a:lnTo>
                    <a:pt x="13" y="40"/>
                  </a:lnTo>
                  <a:lnTo>
                    <a:pt x="36" y="40"/>
                  </a:lnTo>
                  <a:lnTo>
                    <a:pt x="40" y="53"/>
                  </a:lnTo>
                  <a:lnTo>
                    <a:pt x="49" y="53"/>
                  </a:lnTo>
                  <a:lnTo>
                    <a:pt x="29" y="0"/>
                  </a:lnTo>
                  <a:lnTo>
                    <a:pt x="20" y="0"/>
                  </a:lnTo>
                  <a:close/>
                  <a:moveTo>
                    <a:pt x="15" y="34"/>
                  </a:moveTo>
                  <a:lnTo>
                    <a:pt x="24" y="7"/>
                  </a:lnTo>
                  <a:lnTo>
                    <a:pt x="34" y="34"/>
                  </a:lnTo>
                  <a:lnTo>
                    <a:pt x="15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14">
              <a:extLst>
                <a:ext uri="{FF2B5EF4-FFF2-40B4-BE49-F238E27FC236}">
                  <a16:creationId xmlns:a16="http://schemas.microsoft.com/office/drawing/2014/main" id="{FF83A1F9-4D22-902B-230C-EA48637DF2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63701" y="412750"/>
              <a:ext cx="58738" cy="88900"/>
            </a:xfrm>
            <a:custGeom>
              <a:avLst/>
              <a:gdLst>
                <a:gd name="T0" fmla="*/ 57 w 71"/>
                <a:gd name="T1" fmla="*/ 43 h 108"/>
                <a:gd name="T2" fmla="*/ 55 w 71"/>
                <a:gd name="T3" fmla="*/ 40 h 108"/>
                <a:gd name="T4" fmla="*/ 51 w 71"/>
                <a:gd name="T5" fmla="*/ 36 h 108"/>
                <a:gd name="T6" fmla="*/ 43 w 71"/>
                <a:gd name="T7" fmla="*/ 31 h 108"/>
                <a:gd name="T8" fmla="*/ 33 w 71"/>
                <a:gd name="T9" fmla="*/ 30 h 108"/>
                <a:gd name="T10" fmla="*/ 9 w 71"/>
                <a:gd name="T11" fmla="*/ 41 h 108"/>
                <a:gd name="T12" fmla="*/ 0 w 71"/>
                <a:gd name="T13" fmla="*/ 69 h 108"/>
                <a:gd name="T14" fmla="*/ 8 w 71"/>
                <a:gd name="T15" fmla="*/ 97 h 108"/>
                <a:gd name="T16" fmla="*/ 32 w 71"/>
                <a:gd name="T17" fmla="*/ 108 h 108"/>
                <a:gd name="T18" fmla="*/ 37 w 71"/>
                <a:gd name="T19" fmla="*/ 107 h 108"/>
                <a:gd name="T20" fmla="*/ 42 w 71"/>
                <a:gd name="T21" fmla="*/ 106 h 108"/>
                <a:gd name="T22" fmla="*/ 46 w 71"/>
                <a:gd name="T23" fmla="*/ 104 h 108"/>
                <a:gd name="T24" fmla="*/ 49 w 71"/>
                <a:gd name="T25" fmla="*/ 103 h 108"/>
                <a:gd name="T26" fmla="*/ 52 w 71"/>
                <a:gd name="T27" fmla="*/ 100 h 108"/>
                <a:gd name="T28" fmla="*/ 54 w 71"/>
                <a:gd name="T29" fmla="*/ 98 h 108"/>
                <a:gd name="T30" fmla="*/ 55 w 71"/>
                <a:gd name="T31" fmla="*/ 97 h 108"/>
                <a:gd name="T32" fmla="*/ 56 w 71"/>
                <a:gd name="T33" fmla="*/ 95 h 108"/>
                <a:gd name="T34" fmla="*/ 57 w 71"/>
                <a:gd name="T35" fmla="*/ 95 h 108"/>
                <a:gd name="T36" fmla="*/ 59 w 71"/>
                <a:gd name="T37" fmla="*/ 106 h 108"/>
                <a:gd name="T38" fmla="*/ 71 w 71"/>
                <a:gd name="T39" fmla="*/ 106 h 108"/>
                <a:gd name="T40" fmla="*/ 71 w 71"/>
                <a:gd name="T41" fmla="*/ 0 h 108"/>
                <a:gd name="T42" fmla="*/ 57 w 71"/>
                <a:gd name="T43" fmla="*/ 0 h 108"/>
                <a:gd name="T44" fmla="*/ 57 w 71"/>
                <a:gd name="T45" fmla="*/ 43 h 108"/>
                <a:gd name="T46" fmla="*/ 51 w 71"/>
                <a:gd name="T47" fmla="*/ 88 h 108"/>
                <a:gd name="T48" fmla="*/ 36 w 71"/>
                <a:gd name="T49" fmla="*/ 96 h 108"/>
                <a:gd name="T50" fmla="*/ 20 w 71"/>
                <a:gd name="T51" fmla="*/ 88 h 108"/>
                <a:gd name="T52" fmla="*/ 15 w 71"/>
                <a:gd name="T53" fmla="*/ 68 h 108"/>
                <a:gd name="T54" fmla="*/ 21 w 71"/>
                <a:gd name="T55" fmla="*/ 49 h 108"/>
                <a:gd name="T56" fmla="*/ 36 w 71"/>
                <a:gd name="T57" fmla="*/ 41 h 108"/>
                <a:gd name="T58" fmla="*/ 51 w 71"/>
                <a:gd name="T59" fmla="*/ 49 h 108"/>
                <a:gd name="T60" fmla="*/ 57 w 71"/>
                <a:gd name="T61" fmla="*/ 68 h 108"/>
                <a:gd name="T62" fmla="*/ 51 w 71"/>
                <a:gd name="T63" fmla="*/ 8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1" h="108">
                  <a:moveTo>
                    <a:pt x="57" y="43"/>
                  </a:moveTo>
                  <a:cubicBezTo>
                    <a:pt x="56" y="42"/>
                    <a:pt x="56" y="41"/>
                    <a:pt x="55" y="40"/>
                  </a:cubicBezTo>
                  <a:cubicBezTo>
                    <a:pt x="54" y="39"/>
                    <a:pt x="53" y="38"/>
                    <a:pt x="51" y="36"/>
                  </a:cubicBezTo>
                  <a:cubicBezTo>
                    <a:pt x="49" y="34"/>
                    <a:pt x="46" y="33"/>
                    <a:pt x="43" y="31"/>
                  </a:cubicBezTo>
                  <a:cubicBezTo>
                    <a:pt x="40" y="30"/>
                    <a:pt x="37" y="30"/>
                    <a:pt x="33" y="30"/>
                  </a:cubicBezTo>
                  <a:cubicBezTo>
                    <a:pt x="23" y="30"/>
                    <a:pt x="15" y="33"/>
                    <a:pt x="9" y="41"/>
                  </a:cubicBezTo>
                  <a:cubicBezTo>
                    <a:pt x="3" y="48"/>
                    <a:pt x="0" y="57"/>
                    <a:pt x="0" y="69"/>
                  </a:cubicBezTo>
                  <a:cubicBezTo>
                    <a:pt x="0" y="80"/>
                    <a:pt x="3" y="90"/>
                    <a:pt x="8" y="97"/>
                  </a:cubicBezTo>
                  <a:cubicBezTo>
                    <a:pt x="14" y="104"/>
                    <a:pt x="22" y="108"/>
                    <a:pt x="32" y="108"/>
                  </a:cubicBezTo>
                  <a:cubicBezTo>
                    <a:pt x="34" y="108"/>
                    <a:pt x="35" y="108"/>
                    <a:pt x="37" y="107"/>
                  </a:cubicBezTo>
                  <a:cubicBezTo>
                    <a:pt x="39" y="107"/>
                    <a:pt x="41" y="107"/>
                    <a:pt x="42" y="106"/>
                  </a:cubicBezTo>
                  <a:cubicBezTo>
                    <a:pt x="43" y="106"/>
                    <a:pt x="45" y="105"/>
                    <a:pt x="46" y="104"/>
                  </a:cubicBezTo>
                  <a:cubicBezTo>
                    <a:pt x="47" y="104"/>
                    <a:pt x="48" y="103"/>
                    <a:pt x="49" y="103"/>
                  </a:cubicBezTo>
                  <a:cubicBezTo>
                    <a:pt x="50" y="102"/>
                    <a:pt x="51" y="101"/>
                    <a:pt x="52" y="100"/>
                  </a:cubicBezTo>
                  <a:cubicBezTo>
                    <a:pt x="53" y="100"/>
                    <a:pt x="53" y="99"/>
                    <a:pt x="54" y="98"/>
                  </a:cubicBezTo>
                  <a:cubicBezTo>
                    <a:pt x="54" y="98"/>
                    <a:pt x="55" y="97"/>
                    <a:pt x="55" y="97"/>
                  </a:cubicBezTo>
                  <a:cubicBezTo>
                    <a:pt x="56" y="96"/>
                    <a:pt x="56" y="96"/>
                    <a:pt x="56" y="95"/>
                  </a:cubicBezTo>
                  <a:cubicBezTo>
                    <a:pt x="57" y="95"/>
                    <a:pt x="57" y="95"/>
                    <a:pt x="57" y="95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71" y="106"/>
                    <a:pt x="71" y="106"/>
                    <a:pt x="71" y="106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57" y="43"/>
                  </a:lnTo>
                  <a:close/>
                  <a:moveTo>
                    <a:pt x="51" y="88"/>
                  </a:moveTo>
                  <a:cubicBezTo>
                    <a:pt x="47" y="93"/>
                    <a:pt x="42" y="96"/>
                    <a:pt x="36" y="96"/>
                  </a:cubicBezTo>
                  <a:cubicBezTo>
                    <a:pt x="29" y="96"/>
                    <a:pt x="24" y="93"/>
                    <a:pt x="20" y="88"/>
                  </a:cubicBezTo>
                  <a:cubicBezTo>
                    <a:pt x="17" y="83"/>
                    <a:pt x="15" y="76"/>
                    <a:pt x="15" y="68"/>
                  </a:cubicBezTo>
                  <a:cubicBezTo>
                    <a:pt x="15" y="61"/>
                    <a:pt x="17" y="54"/>
                    <a:pt x="21" y="49"/>
                  </a:cubicBezTo>
                  <a:cubicBezTo>
                    <a:pt x="25" y="44"/>
                    <a:pt x="30" y="41"/>
                    <a:pt x="36" y="41"/>
                  </a:cubicBezTo>
                  <a:cubicBezTo>
                    <a:pt x="43" y="41"/>
                    <a:pt x="48" y="44"/>
                    <a:pt x="51" y="49"/>
                  </a:cubicBezTo>
                  <a:cubicBezTo>
                    <a:pt x="55" y="54"/>
                    <a:pt x="57" y="61"/>
                    <a:pt x="57" y="68"/>
                  </a:cubicBezTo>
                  <a:cubicBezTo>
                    <a:pt x="57" y="76"/>
                    <a:pt x="55" y="83"/>
                    <a:pt x="5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15">
              <a:extLst>
                <a:ext uri="{FF2B5EF4-FFF2-40B4-BE49-F238E27FC236}">
                  <a16:creationId xmlns:a16="http://schemas.microsoft.com/office/drawing/2014/main" id="{B67964F5-8081-A3D8-089C-A081B2E52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3551" y="438150"/>
              <a:ext cx="60325" cy="61913"/>
            </a:xfrm>
            <a:custGeom>
              <a:avLst/>
              <a:gdLst>
                <a:gd name="T0" fmla="*/ 18 w 38"/>
                <a:gd name="T1" fmla="*/ 32 h 39"/>
                <a:gd name="T2" fmla="*/ 8 w 38"/>
                <a:gd name="T3" fmla="*/ 0 h 39"/>
                <a:gd name="T4" fmla="*/ 0 w 38"/>
                <a:gd name="T5" fmla="*/ 0 h 39"/>
                <a:gd name="T6" fmla="*/ 15 w 38"/>
                <a:gd name="T7" fmla="*/ 39 h 39"/>
                <a:gd name="T8" fmla="*/ 23 w 38"/>
                <a:gd name="T9" fmla="*/ 39 h 39"/>
                <a:gd name="T10" fmla="*/ 38 w 38"/>
                <a:gd name="T11" fmla="*/ 0 h 39"/>
                <a:gd name="T12" fmla="*/ 29 w 38"/>
                <a:gd name="T13" fmla="*/ 0 h 39"/>
                <a:gd name="T14" fmla="*/ 18 w 38"/>
                <a:gd name="T1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39">
                  <a:moveTo>
                    <a:pt x="18" y="32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15" y="39"/>
                  </a:lnTo>
                  <a:lnTo>
                    <a:pt x="23" y="39"/>
                  </a:lnTo>
                  <a:lnTo>
                    <a:pt x="38" y="0"/>
                  </a:lnTo>
                  <a:lnTo>
                    <a:pt x="29" y="0"/>
                  </a:lnTo>
                  <a:lnTo>
                    <a:pt x="18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16">
              <a:extLst>
                <a:ext uri="{FF2B5EF4-FFF2-40B4-BE49-F238E27FC236}">
                  <a16:creationId xmlns:a16="http://schemas.microsoft.com/office/drawing/2014/main" id="{C73E25E4-139B-A180-CBFD-59414A4BD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1813" y="411163"/>
              <a:ext cx="15875" cy="14288"/>
            </a:xfrm>
            <a:custGeom>
              <a:avLst/>
              <a:gdLst>
                <a:gd name="T0" fmla="*/ 10 w 19"/>
                <a:gd name="T1" fmla="*/ 0 h 18"/>
                <a:gd name="T2" fmla="*/ 3 w 19"/>
                <a:gd name="T3" fmla="*/ 2 h 18"/>
                <a:gd name="T4" fmla="*/ 0 w 19"/>
                <a:gd name="T5" fmla="*/ 9 h 18"/>
                <a:gd name="T6" fmla="*/ 3 w 19"/>
                <a:gd name="T7" fmla="*/ 16 h 18"/>
                <a:gd name="T8" fmla="*/ 10 w 19"/>
                <a:gd name="T9" fmla="*/ 18 h 18"/>
                <a:gd name="T10" fmla="*/ 17 w 19"/>
                <a:gd name="T11" fmla="*/ 16 h 18"/>
                <a:gd name="T12" fmla="*/ 19 w 19"/>
                <a:gd name="T13" fmla="*/ 9 h 18"/>
                <a:gd name="T14" fmla="*/ 17 w 19"/>
                <a:gd name="T15" fmla="*/ 2 h 18"/>
                <a:gd name="T16" fmla="*/ 10 w 19"/>
                <a:gd name="T1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8">
                  <a:moveTo>
                    <a:pt x="10" y="0"/>
                  </a:moveTo>
                  <a:cubicBezTo>
                    <a:pt x="7" y="0"/>
                    <a:pt x="5" y="1"/>
                    <a:pt x="3" y="2"/>
                  </a:cubicBezTo>
                  <a:cubicBezTo>
                    <a:pt x="1" y="4"/>
                    <a:pt x="0" y="7"/>
                    <a:pt x="0" y="9"/>
                  </a:cubicBezTo>
                  <a:cubicBezTo>
                    <a:pt x="0" y="12"/>
                    <a:pt x="1" y="14"/>
                    <a:pt x="3" y="16"/>
                  </a:cubicBezTo>
                  <a:cubicBezTo>
                    <a:pt x="5" y="17"/>
                    <a:pt x="7" y="18"/>
                    <a:pt x="10" y="18"/>
                  </a:cubicBezTo>
                  <a:cubicBezTo>
                    <a:pt x="13" y="18"/>
                    <a:pt x="15" y="17"/>
                    <a:pt x="17" y="16"/>
                  </a:cubicBezTo>
                  <a:cubicBezTo>
                    <a:pt x="18" y="14"/>
                    <a:pt x="19" y="12"/>
                    <a:pt x="19" y="9"/>
                  </a:cubicBezTo>
                  <a:cubicBezTo>
                    <a:pt x="19" y="6"/>
                    <a:pt x="18" y="4"/>
                    <a:pt x="17" y="2"/>
                  </a:cubicBezTo>
                  <a:cubicBezTo>
                    <a:pt x="15" y="1"/>
                    <a:pt x="12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Rectangle 17">
              <a:extLst>
                <a:ext uri="{FF2B5EF4-FFF2-40B4-BE49-F238E27FC236}">
                  <a16:creationId xmlns:a16="http://schemas.microsoft.com/office/drawing/2014/main" id="{7B6F8562-C3CB-5305-FB0B-63FF8D970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4988" y="438150"/>
              <a:ext cx="11113" cy="619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18">
              <a:extLst>
                <a:ext uri="{FF2B5EF4-FFF2-40B4-BE49-F238E27FC236}">
                  <a16:creationId xmlns:a16="http://schemas.microsoft.com/office/drawing/2014/main" id="{AAAB2CA3-ACC4-BAB9-7B09-8D2F882AE8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8801" y="436563"/>
              <a:ext cx="47625" cy="65088"/>
            </a:xfrm>
            <a:custGeom>
              <a:avLst/>
              <a:gdLst>
                <a:gd name="T0" fmla="*/ 44 w 59"/>
                <a:gd name="T1" fmla="*/ 36 h 79"/>
                <a:gd name="T2" fmla="*/ 37 w 59"/>
                <a:gd name="T3" fmla="*/ 34 h 79"/>
                <a:gd name="T4" fmla="*/ 30 w 59"/>
                <a:gd name="T5" fmla="*/ 31 h 79"/>
                <a:gd name="T6" fmla="*/ 24 w 59"/>
                <a:gd name="T7" fmla="*/ 29 h 79"/>
                <a:gd name="T8" fmla="*/ 20 w 59"/>
                <a:gd name="T9" fmla="*/ 26 h 79"/>
                <a:gd name="T10" fmla="*/ 18 w 59"/>
                <a:gd name="T11" fmla="*/ 21 h 79"/>
                <a:gd name="T12" fmla="*/ 22 w 59"/>
                <a:gd name="T13" fmla="*/ 14 h 79"/>
                <a:gd name="T14" fmla="*/ 32 w 59"/>
                <a:gd name="T15" fmla="*/ 12 h 79"/>
                <a:gd name="T16" fmla="*/ 52 w 59"/>
                <a:gd name="T17" fmla="*/ 20 h 79"/>
                <a:gd name="T18" fmla="*/ 58 w 59"/>
                <a:gd name="T19" fmla="*/ 10 h 79"/>
                <a:gd name="T20" fmla="*/ 55 w 59"/>
                <a:gd name="T21" fmla="*/ 8 h 79"/>
                <a:gd name="T22" fmla="*/ 46 w 59"/>
                <a:gd name="T23" fmla="*/ 3 h 79"/>
                <a:gd name="T24" fmla="*/ 32 w 59"/>
                <a:gd name="T25" fmla="*/ 0 h 79"/>
                <a:gd name="T26" fmla="*/ 12 w 59"/>
                <a:gd name="T27" fmla="*/ 7 h 79"/>
                <a:gd name="T28" fmla="*/ 4 w 59"/>
                <a:gd name="T29" fmla="*/ 23 h 79"/>
                <a:gd name="T30" fmla="*/ 6 w 59"/>
                <a:gd name="T31" fmla="*/ 31 h 79"/>
                <a:gd name="T32" fmla="*/ 11 w 59"/>
                <a:gd name="T33" fmla="*/ 37 h 79"/>
                <a:gd name="T34" fmla="*/ 15 w 59"/>
                <a:gd name="T35" fmla="*/ 40 h 79"/>
                <a:gd name="T36" fmla="*/ 19 w 59"/>
                <a:gd name="T37" fmla="*/ 42 h 79"/>
                <a:gd name="T38" fmla="*/ 23 w 59"/>
                <a:gd name="T39" fmla="*/ 44 h 79"/>
                <a:gd name="T40" fmla="*/ 29 w 59"/>
                <a:gd name="T41" fmla="*/ 45 h 79"/>
                <a:gd name="T42" fmla="*/ 33 w 59"/>
                <a:gd name="T43" fmla="*/ 47 h 79"/>
                <a:gd name="T44" fmla="*/ 38 w 59"/>
                <a:gd name="T45" fmla="*/ 49 h 79"/>
                <a:gd name="T46" fmla="*/ 42 w 59"/>
                <a:gd name="T47" fmla="*/ 52 h 79"/>
                <a:gd name="T48" fmla="*/ 45 w 59"/>
                <a:gd name="T49" fmla="*/ 57 h 79"/>
                <a:gd name="T50" fmla="*/ 41 w 59"/>
                <a:gd name="T51" fmla="*/ 65 h 79"/>
                <a:gd name="T52" fmla="*/ 30 w 59"/>
                <a:gd name="T53" fmla="*/ 67 h 79"/>
                <a:gd name="T54" fmla="*/ 18 w 59"/>
                <a:gd name="T55" fmla="*/ 64 h 79"/>
                <a:gd name="T56" fmla="*/ 8 w 59"/>
                <a:gd name="T57" fmla="*/ 57 h 79"/>
                <a:gd name="T58" fmla="*/ 0 w 59"/>
                <a:gd name="T59" fmla="*/ 66 h 79"/>
                <a:gd name="T60" fmla="*/ 12 w 59"/>
                <a:gd name="T61" fmla="*/ 74 h 79"/>
                <a:gd name="T62" fmla="*/ 30 w 59"/>
                <a:gd name="T63" fmla="*/ 79 h 79"/>
                <a:gd name="T64" fmla="*/ 52 w 59"/>
                <a:gd name="T65" fmla="*/ 72 h 79"/>
                <a:gd name="T66" fmla="*/ 59 w 59"/>
                <a:gd name="T67" fmla="*/ 55 h 79"/>
                <a:gd name="T68" fmla="*/ 44 w 59"/>
                <a:gd name="T69" fmla="*/ 3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9" h="79">
                  <a:moveTo>
                    <a:pt x="44" y="36"/>
                  </a:moveTo>
                  <a:cubicBezTo>
                    <a:pt x="43" y="36"/>
                    <a:pt x="41" y="35"/>
                    <a:pt x="37" y="34"/>
                  </a:cubicBezTo>
                  <a:cubicBezTo>
                    <a:pt x="34" y="33"/>
                    <a:pt x="31" y="32"/>
                    <a:pt x="30" y="31"/>
                  </a:cubicBezTo>
                  <a:cubicBezTo>
                    <a:pt x="27" y="30"/>
                    <a:pt x="25" y="30"/>
                    <a:pt x="24" y="29"/>
                  </a:cubicBezTo>
                  <a:cubicBezTo>
                    <a:pt x="23" y="29"/>
                    <a:pt x="22" y="28"/>
                    <a:pt x="20" y="26"/>
                  </a:cubicBezTo>
                  <a:cubicBezTo>
                    <a:pt x="19" y="25"/>
                    <a:pt x="18" y="23"/>
                    <a:pt x="18" y="21"/>
                  </a:cubicBezTo>
                  <a:cubicBezTo>
                    <a:pt x="18" y="18"/>
                    <a:pt x="19" y="15"/>
                    <a:pt x="22" y="14"/>
                  </a:cubicBezTo>
                  <a:cubicBezTo>
                    <a:pt x="24" y="12"/>
                    <a:pt x="28" y="12"/>
                    <a:pt x="32" y="12"/>
                  </a:cubicBezTo>
                  <a:cubicBezTo>
                    <a:pt x="39" y="12"/>
                    <a:pt x="46" y="14"/>
                    <a:pt x="52" y="20"/>
                  </a:cubicBezTo>
                  <a:cubicBezTo>
                    <a:pt x="58" y="10"/>
                    <a:pt x="58" y="10"/>
                    <a:pt x="58" y="10"/>
                  </a:cubicBezTo>
                  <a:cubicBezTo>
                    <a:pt x="58" y="10"/>
                    <a:pt x="57" y="9"/>
                    <a:pt x="55" y="8"/>
                  </a:cubicBezTo>
                  <a:cubicBezTo>
                    <a:pt x="53" y="6"/>
                    <a:pt x="50" y="5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ubicBezTo>
                    <a:pt x="23" y="0"/>
                    <a:pt x="17" y="3"/>
                    <a:pt x="12" y="7"/>
                  </a:cubicBezTo>
                  <a:cubicBezTo>
                    <a:pt x="7" y="11"/>
                    <a:pt x="4" y="16"/>
                    <a:pt x="4" y="23"/>
                  </a:cubicBezTo>
                  <a:cubicBezTo>
                    <a:pt x="4" y="26"/>
                    <a:pt x="5" y="29"/>
                    <a:pt x="6" y="31"/>
                  </a:cubicBezTo>
                  <a:cubicBezTo>
                    <a:pt x="7" y="33"/>
                    <a:pt x="8" y="35"/>
                    <a:pt x="11" y="37"/>
                  </a:cubicBezTo>
                  <a:cubicBezTo>
                    <a:pt x="13" y="39"/>
                    <a:pt x="14" y="40"/>
                    <a:pt x="15" y="40"/>
                  </a:cubicBezTo>
                  <a:cubicBezTo>
                    <a:pt x="16" y="41"/>
                    <a:pt x="18" y="41"/>
                    <a:pt x="19" y="42"/>
                  </a:cubicBezTo>
                  <a:cubicBezTo>
                    <a:pt x="20" y="43"/>
                    <a:pt x="22" y="43"/>
                    <a:pt x="23" y="44"/>
                  </a:cubicBezTo>
                  <a:cubicBezTo>
                    <a:pt x="25" y="44"/>
                    <a:pt x="27" y="45"/>
                    <a:pt x="29" y="45"/>
                  </a:cubicBezTo>
                  <a:cubicBezTo>
                    <a:pt x="31" y="46"/>
                    <a:pt x="32" y="47"/>
                    <a:pt x="33" y="47"/>
                  </a:cubicBezTo>
                  <a:cubicBezTo>
                    <a:pt x="35" y="48"/>
                    <a:pt x="37" y="48"/>
                    <a:pt x="38" y="49"/>
                  </a:cubicBezTo>
                  <a:cubicBezTo>
                    <a:pt x="39" y="49"/>
                    <a:pt x="41" y="50"/>
                    <a:pt x="42" y="52"/>
                  </a:cubicBezTo>
                  <a:cubicBezTo>
                    <a:pt x="44" y="53"/>
                    <a:pt x="45" y="55"/>
                    <a:pt x="45" y="57"/>
                  </a:cubicBezTo>
                  <a:cubicBezTo>
                    <a:pt x="45" y="61"/>
                    <a:pt x="44" y="63"/>
                    <a:pt x="41" y="65"/>
                  </a:cubicBezTo>
                  <a:cubicBezTo>
                    <a:pt x="38" y="66"/>
                    <a:pt x="35" y="67"/>
                    <a:pt x="30" y="67"/>
                  </a:cubicBezTo>
                  <a:cubicBezTo>
                    <a:pt x="26" y="67"/>
                    <a:pt x="22" y="66"/>
                    <a:pt x="18" y="64"/>
                  </a:cubicBezTo>
                  <a:cubicBezTo>
                    <a:pt x="14" y="62"/>
                    <a:pt x="10" y="59"/>
                    <a:pt x="8" y="57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3" y="69"/>
                    <a:pt x="7" y="71"/>
                    <a:pt x="12" y="74"/>
                  </a:cubicBezTo>
                  <a:cubicBezTo>
                    <a:pt x="17" y="77"/>
                    <a:pt x="23" y="79"/>
                    <a:pt x="30" y="79"/>
                  </a:cubicBezTo>
                  <a:cubicBezTo>
                    <a:pt x="39" y="79"/>
                    <a:pt x="47" y="76"/>
                    <a:pt x="52" y="72"/>
                  </a:cubicBezTo>
                  <a:cubicBezTo>
                    <a:pt x="57" y="67"/>
                    <a:pt x="59" y="62"/>
                    <a:pt x="59" y="55"/>
                  </a:cubicBezTo>
                  <a:cubicBezTo>
                    <a:pt x="59" y="47"/>
                    <a:pt x="54" y="40"/>
                    <a:pt x="44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19">
              <a:extLst>
                <a:ext uri="{FF2B5EF4-FFF2-40B4-BE49-F238E27FC236}">
                  <a16:creationId xmlns:a16="http://schemas.microsoft.com/office/drawing/2014/main" id="{995386EE-0219-9B59-3015-DA98004633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563" y="436563"/>
              <a:ext cx="36513" cy="63500"/>
            </a:xfrm>
            <a:custGeom>
              <a:avLst/>
              <a:gdLst>
                <a:gd name="T0" fmla="*/ 24 w 43"/>
                <a:gd name="T1" fmla="*/ 5 h 77"/>
                <a:gd name="T2" fmla="*/ 15 w 43"/>
                <a:gd name="T3" fmla="*/ 17 h 77"/>
                <a:gd name="T4" fmla="*/ 14 w 43"/>
                <a:gd name="T5" fmla="*/ 2 h 77"/>
                <a:gd name="T6" fmla="*/ 0 w 43"/>
                <a:gd name="T7" fmla="*/ 2 h 77"/>
                <a:gd name="T8" fmla="*/ 0 w 43"/>
                <a:gd name="T9" fmla="*/ 77 h 77"/>
                <a:gd name="T10" fmla="*/ 15 w 43"/>
                <a:gd name="T11" fmla="*/ 77 h 77"/>
                <a:gd name="T12" fmla="*/ 15 w 43"/>
                <a:gd name="T13" fmla="*/ 35 h 77"/>
                <a:gd name="T14" fmla="*/ 25 w 43"/>
                <a:gd name="T15" fmla="*/ 18 h 77"/>
                <a:gd name="T16" fmla="*/ 35 w 43"/>
                <a:gd name="T17" fmla="*/ 14 h 77"/>
                <a:gd name="T18" fmla="*/ 41 w 43"/>
                <a:gd name="T19" fmla="*/ 15 h 77"/>
                <a:gd name="T20" fmla="*/ 43 w 43"/>
                <a:gd name="T21" fmla="*/ 1 h 77"/>
                <a:gd name="T22" fmla="*/ 37 w 43"/>
                <a:gd name="T23" fmla="*/ 0 h 77"/>
                <a:gd name="T24" fmla="*/ 24 w 43"/>
                <a:gd name="T25" fmla="*/ 5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77">
                  <a:moveTo>
                    <a:pt x="24" y="5"/>
                  </a:moveTo>
                  <a:cubicBezTo>
                    <a:pt x="20" y="8"/>
                    <a:pt x="17" y="12"/>
                    <a:pt x="15" y="17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6" y="27"/>
                    <a:pt x="19" y="22"/>
                    <a:pt x="25" y="18"/>
                  </a:cubicBezTo>
                  <a:cubicBezTo>
                    <a:pt x="28" y="16"/>
                    <a:pt x="32" y="14"/>
                    <a:pt x="35" y="14"/>
                  </a:cubicBezTo>
                  <a:cubicBezTo>
                    <a:pt x="38" y="14"/>
                    <a:pt x="40" y="15"/>
                    <a:pt x="41" y="15"/>
                  </a:cubicBezTo>
                  <a:cubicBezTo>
                    <a:pt x="43" y="1"/>
                    <a:pt x="43" y="1"/>
                    <a:pt x="43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2" y="0"/>
                    <a:pt x="28" y="2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20">
              <a:extLst>
                <a:ext uri="{FF2B5EF4-FFF2-40B4-BE49-F238E27FC236}">
                  <a16:creationId xmlns:a16="http://schemas.microsoft.com/office/drawing/2014/main" id="{2960E1C6-F590-264A-344E-7EF84C9D9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0251" y="438150"/>
              <a:ext cx="58738" cy="85725"/>
            </a:xfrm>
            <a:custGeom>
              <a:avLst/>
              <a:gdLst>
                <a:gd name="T0" fmla="*/ 57 w 72"/>
                <a:gd name="T1" fmla="*/ 0 h 103"/>
                <a:gd name="T2" fmla="*/ 36 w 72"/>
                <a:gd name="T3" fmla="*/ 61 h 103"/>
                <a:gd name="T4" fmla="*/ 15 w 72"/>
                <a:gd name="T5" fmla="*/ 0 h 103"/>
                <a:gd name="T6" fmla="*/ 0 w 72"/>
                <a:gd name="T7" fmla="*/ 0 h 103"/>
                <a:gd name="T8" fmla="*/ 28 w 72"/>
                <a:gd name="T9" fmla="*/ 74 h 103"/>
                <a:gd name="T10" fmla="*/ 25 w 72"/>
                <a:gd name="T11" fmla="*/ 83 h 103"/>
                <a:gd name="T12" fmla="*/ 21 w 72"/>
                <a:gd name="T13" fmla="*/ 90 h 103"/>
                <a:gd name="T14" fmla="*/ 16 w 72"/>
                <a:gd name="T15" fmla="*/ 91 h 103"/>
                <a:gd name="T16" fmla="*/ 8 w 72"/>
                <a:gd name="T17" fmla="*/ 89 h 103"/>
                <a:gd name="T18" fmla="*/ 5 w 72"/>
                <a:gd name="T19" fmla="*/ 100 h 103"/>
                <a:gd name="T20" fmla="*/ 6 w 72"/>
                <a:gd name="T21" fmla="*/ 101 h 103"/>
                <a:gd name="T22" fmla="*/ 12 w 72"/>
                <a:gd name="T23" fmla="*/ 103 h 103"/>
                <a:gd name="T24" fmla="*/ 19 w 72"/>
                <a:gd name="T25" fmla="*/ 103 h 103"/>
                <a:gd name="T26" fmla="*/ 31 w 72"/>
                <a:gd name="T27" fmla="*/ 100 h 103"/>
                <a:gd name="T28" fmla="*/ 39 w 72"/>
                <a:gd name="T29" fmla="*/ 87 h 103"/>
                <a:gd name="T30" fmla="*/ 72 w 72"/>
                <a:gd name="T31" fmla="*/ 0 h 103"/>
                <a:gd name="T32" fmla="*/ 57 w 72"/>
                <a:gd name="T33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103">
                  <a:moveTo>
                    <a:pt x="57" y="0"/>
                  </a:moveTo>
                  <a:cubicBezTo>
                    <a:pt x="36" y="61"/>
                    <a:pt x="36" y="61"/>
                    <a:pt x="36" y="6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5" y="83"/>
                    <a:pt x="25" y="83"/>
                    <a:pt x="25" y="83"/>
                  </a:cubicBezTo>
                  <a:cubicBezTo>
                    <a:pt x="24" y="87"/>
                    <a:pt x="22" y="89"/>
                    <a:pt x="21" y="90"/>
                  </a:cubicBezTo>
                  <a:cubicBezTo>
                    <a:pt x="20" y="91"/>
                    <a:pt x="18" y="91"/>
                    <a:pt x="16" y="91"/>
                  </a:cubicBezTo>
                  <a:cubicBezTo>
                    <a:pt x="14" y="91"/>
                    <a:pt x="11" y="91"/>
                    <a:pt x="8" y="89"/>
                  </a:cubicBezTo>
                  <a:cubicBezTo>
                    <a:pt x="5" y="100"/>
                    <a:pt x="5" y="100"/>
                    <a:pt x="5" y="100"/>
                  </a:cubicBezTo>
                  <a:cubicBezTo>
                    <a:pt x="6" y="101"/>
                    <a:pt x="6" y="101"/>
                    <a:pt x="6" y="101"/>
                  </a:cubicBezTo>
                  <a:cubicBezTo>
                    <a:pt x="7" y="102"/>
                    <a:pt x="9" y="102"/>
                    <a:pt x="12" y="103"/>
                  </a:cubicBezTo>
                  <a:cubicBezTo>
                    <a:pt x="14" y="103"/>
                    <a:pt x="17" y="103"/>
                    <a:pt x="19" y="103"/>
                  </a:cubicBezTo>
                  <a:cubicBezTo>
                    <a:pt x="24" y="103"/>
                    <a:pt x="28" y="102"/>
                    <a:pt x="31" y="100"/>
                  </a:cubicBezTo>
                  <a:cubicBezTo>
                    <a:pt x="34" y="97"/>
                    <a:pt x="36" y="93"/>
                    <a:pt x="39" y="87"/>
                  </a:cubicBezTo>
                  <a:cubicBezTo>
                    <a:pt x="72" y="0"/>
                    <a:pt x="72" y="0"/>
                    <a:pt x="72" y="0"/>
                  </a:cubicBezTo>
                  <a:lnTo>
                    <a:pt x="5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21">
              <a:extLst>
                <a:ext uri="{FF2B5EF4-FFF2-40B4-BE49-F238E27FC236}">
                  <a16:creationId xmlns:a16="http://schemas.microsoft.com/office/drawing/2014/main" id="{8279F213-F01D-0BA8-7DEC-BF8F2017D95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47813" y="-96838"/>
              <a:ext cx="352425" cy="422275"/>
            </a:xfrm>
            <a:custGeom>
              <a:avLst/>
              <a:gdLst>
                <a:gd name="T0" fmla="*/ 327 w 425"/>
                <a:gd name="T1" fmla="*/ 247 h 510"/>
                <a:gd name="T2" fmla="*/ 415 w 425"/>
                <a:gd name="T3" fmla="*/ 130 h 510"/>
                <a:gd name="T4" fmla="*/ 268 w 425"/>
                <a:gd name="T5" fmla="*/ 0 h 510"/>
                <a:gd name="T6" fmla="*/ 0 w 425"/>
                <a:gd name="T7" fmla="*/ 0 h 510"/>
                <a:gd name="T8" fmla="*/ 0 w 425"/>
                <a:gd name="T9" fmla="*/ 510 h 510"/>
                <a:gd name="T10" fmla="*/ 277 w 425"/>
                <a:gd name="T11" fmla="*/ 510 h 510"/>
                <a:gd name="T12" fmla="*/ 425 w 425"/>
                <a:gd name="T13" fmla="*/ 373 h 510"/>
                <a:gd name="T14" fmla="*/ 327 w 425"/>
                <a:gd name="T15" fmla="*/ 247 h 510"/>
                <a:gd name="T16" fmla="*/ 109 w 425"/>
                <a:gd name="T17" fmla="*/ 92 h 510"/>
                <a:gd name="T18" fmla="*/ 245 w 425"/>
                <a:gd name="T19" fmla="*/ 92 h 510"/>
                <a:gd name="T20" fmla="*/ 304 w 425"/>
                <a:gd name="T21" fmla="*/ 148 h 510"/>
                <a:gd name="T22" fmla="*/ 245 w 425"/>
                <a:gd name="T23" fmla="*/ 205 h 510"/>
                <a:gd name="T24" fmla="*/ 109 w 425"/>
                <a:gd name="T25" fmla="*/ 205 h 510"/>
                <a:gd name="T26" fmla="*/ 109 w 425"/>
                <a:gd name="T27" fmla="*/ 92 h 510"/>
                <a:gd name="T28" fmla="*/ 249 w 425"/>
                <a:gd name="T29" fmla="*/ 417 h 510"/>
                <a:gd name="T30" fmla="*/ 249 w 425"/>
                <a:gd name="T31" fmla="*/ 418 h 510"/>
                <a:gd name="T32" fmla="*/ 109 w 425"/>
                <a:gd name="T33" fmla="*/ 418 h 510"/>
                <a:gd name="T34" fmla="*/ 109 w 425"/>
                <a:gd name="T35" fmla="*/ 298 h 510"/>
                <a:gd name="T36" fmla="*/ 249 w 425"/>
                <a:gd name="T37" fmla="*/ 298 h 510"/>
                <a:gd name="T38" fmla="*/ 315 w 425"/>
                <a:gd name="T39" fmla="*/ 357 h 510"/>
                <a:gd name="T40" fmla="*/ 249 w 425"/>
                <a:gd name="T41" fmla="*/ 417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510">
                  <a:moveTo>
                    <a:pt x="327" y="247"/>
                  </a:moveTo>
                  <a:cubicBezTo>
                    <a:pt x="375" y="237"/>
                    <a:pt x="415" y="194"/>
                    <a:pt x="415" y="130"/>
                  </a:cubicBezTo>
                  <a:cubicBezTo>
                    <a:pt x="415" y="62"/>
                    <a:pt x="365" y="0"/>
                    <a:pt x="26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10"/>
                    <a:pt x="0" y="510"/>
                    <a:pt x="0" y="510"/>
                  </a:cubicBezTo>
                  <a:cubicBezTo>
                    <a:pt x="277" y="510"/>
                    <a:pt x="277" y="510"/>
                    <a:pt x="277" y="510"/>
                  </a:cubicBezTo>
                  <a:cubicBezTo>
                    <a:pt x="374" y="510"/>
                    <a:pt x="425" y="449"/>
                    <a:pt x="425" y="373"/>
                  </a:cubicBezTo>
                  <a:cubicBezTo>
                    <a:pt x="425" y="309"/>
                    <a:pt x="381" y="256"/>
                    <a:pt x="327" y="247"/>
                  </a:cubicBezTo>
                  <a:close/>
                  <a:moveTo>
                    <a:pt x="109" y="92"/>
                  </a:moveTo>
                  <a:cubicBezTo>
                    <a:pt x="245" y="92"/>
                    <a:pt x="245" y="92"/>
                    <a:pt x="245" y="92"/>
                  </a:cubicBezTo>
                  <a:cubicBezTo>
                    <a:pt x="281" y="92"/>
                    <a:pt x="304" y="117"/>
                    <a:pt x="304" y="148"/>
                  </a:cubicBezTo>
                  <a:cubicBezTo>
                    <a:pt x="304" y="181"/>
                    <a:pt x="281" y="205"/>
                    <a:pt x="245" y="205"/>
                  </a:cubicBezTo>
                  <a:cubicBezTo>
                    <a:pt x="109" y="205"/>
                    <a:pt x="109" y="205"/>
                    <a:pt x="109" y="205"/>
                  </a:cubicBezTo>
                  <a:lnTo>
                    <a:pt x="109" y="92"/>
                  </a:lnTo>
                  <a:close/>
                  <a:moveTo>
                    <a:pt x="249" y="417"/>
                  </a:moveTo>
                  <a:cubicBezTo>
                    <a:pt x="249" y="418"/>
                    <a:pt x="249" y="418"/>
                    <a:pt x="249" y="418"/>
                  </a:cubicBezTo>
                  <a:cubicBezTo>
                    <a:pt x="109" y="418"/>
                    <a:pt x="109" y="418"/>
                    <a:pt x="109" y="418"/>
                  </a:cubicBezTo>
                  <a:cubicBezTo>
                    <a:pt x="109" y="298"/>
                    <a:pt x="109" y="298"/>
                    <a:pt x="109" y="298"/>
                  </a:cubicBezTo>
                  <a:cubicBezTo>
                    <a:pt x="249" y="298"/>
                    <a:pt x="249" y="298"/>
                    <a:pt x="249" y="298"/>
                  </a:cubicBezTo>
                  <a:cubicBezTo>
                    <a:pt x="292" y="298"/>
                    <a:pt x="315" y="325"/>
                    <a:pt x="315" y="357"/>
                  </a:cubicBezTo>
                  <a:cubicBezTo>
                    <a:pt x="315" y="394"/>
                    <a:pt x="290" y="417"/>
                    <a:pt x="249" y="4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22">
              <a:extLst>
                <a:ext uri="{FF2B5EF4-FFF2-40B4-BE49-F238E27FC236}">
                  <a16:creationId xmlns:a16="http://schemas.microsoft.com/office/drawing/2014/main" id="{05C0F3AF-1E64-F4C9-5564-207AB298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9826" y="-103188"/>
              <a:ext cx="347663" cy="436563"/>
            </a:xfrm>
            <a:custGeom>
              <a:avLst/>
              <a:gdLst>
                <a:gd name="T0" fmla="*/ 59 w 420"/>
                <a:gd name="T1" fmla="*/ 363 h 527"/>
                <a:gd name="T2" fmla="*/ 221 w 420"/>
                <a:gd name="T3" fmla="*/ 431 h 527"/>
                <a:gd name="T4" fmla="*/ 310 w 420"/>
                <a:gd name="T5" fmla="*/ 374 h 527"/>
                <a:gd name="T6" fmla="*/ 207 w 420"/>
                <a:gd name="T7" fmla="*/ 309 h 527"/>
                <a:gd name="T8" fmla="*/ 17 w 420"/>
                <a:gd name="T9" fmla="*/ 154 h 527"/>
                <a:gd name="T10" fmla="*/ 210 w 420"/>
                <a:gd name="T11" fmla="*/ 0 h 527"/>
                <a:gd name="T12" fmla="*/ 409 w 420"/>
                <a:gd name="T13" fmla="*/ 71 h 527"/>
                <a:gd name="T14" fmla="*/ 349 w 420"/>
                <a:gd name="T15" fmla="*/ 151 h 527"/>
                <a:gd name="T16" fmla="*/ 203 w 420"/>
                <a:gd name="T17" fmla="*/ 95 h 527"/>
                <a:gd name="T18" fmla="*/ 128 w 420"/>
                <a:gd name="T19" fmla="*/ 147 h 527"/>
                <a:gd name="T20" fmla="*/ 229 w 420"/>
                <a:gd name="T21" fmla="*/ 206 h 527"/>
                <a:gd name="T22" fmla="*/ 420 w 420"/>
                <a:gd name="T23" fmla="*/ 363 h 527"/>
                <a:gd name="T24" fmla="*/ 216 w 420"/>
                <a:gd name="T25" fmla="*/ 527 h 527"/>
                <a:gd name="T26" fmla="*/ 0 w 420"/>
                <a:gd name="T27" fmla="*/ 446 h 527"/>
                <a:gd name="T28" fmla="*/ 59 w 420"/>
                <a:gd name="T29" fmla="*/ 363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0" h="527">
                  <a:moveTo>
                    <a:pt x="59" y="363"/>
                  </a:moveTo>
                  <a:cubicBezTo>
                    <a:pt x="95" y="400"/>
                    <a:pt x="151" y="431"/>
                    <a:pt x="221" y="431"/>
                  </a:cubicBezTo>
                  <a:cubicBezTo>
                    <a:pt x="281" y="431"/>
                    <a:pt x="310" y="403"/>
                    <a:pt x="310" y="374"/>
                  </a:cubicBezTo>
                  <a:cubicBezTo>
                    <a:pt x="310" y="336"/>
                    <a:pt x="266" y="323"/>
                    <a:pt x="207" y="309"/>
                  </a:cubicBezTo>
                  <a:cubicBezTo>
                    <a:pt x="124" y="290"/>
                    <a:pt x="17" y="267"/>
                    <a:pt x="17" y="154"/>
                  </a:cubicBezTo>
                  <a:cubicBezTo>
                    <a:pt x="17" y="69"/>
                    <a:pt x="90" y="0"/>
                    <a:pt x="210" y="0"/>
                  </a:cubicBezTo>
                  <a:cubicBezTo>
                    <a:pt x="291" y="0"/>
                    <a:pt x="359" y="24"/>
                    <a:pt x="409" y="71"/>
                  </a:cubicBezTo>
                  <a:cubicBezTo>
                    <a:pt x="349" y="151"/>
                    <a:pt x="349" y="151"/>
                    <a:pt x="349" y="151"/>
                  </a:cubicBezTo>
                  <a:cubicBezTo>
                    <a:pt x="308" y="113"/>
                    <a:pt x="253" y="95"/>
                    <a:pt x="203" y="95"/>
                  </a:cubicBezTo>
                  <a:cubicBezTo>
                    <a:pt x="154" y="95"/>
                    <a:pt x="128" y="117"/>
                    <a:pt x="128" y="147"/>
                  </a:cubicBezTo>
                  <a:cubicBezTo>
                    <a:pt x="128" y="182"/>
                    <a:pt x="170" y="192"/>
                    <a:pt x="229" y="206"/>
                  </a:cubicBezTo>
                  <a:cubicBezTo>
                    <a:pt x="313" y="225"/>
                    <a:pt x="420" y="250"/>
                    <a:pt x="420" y="363"/>
                  </a:cubicBezTo>
                  <a:cubicBezTo>
                    <a:pt x="420" y="457"/>
                    <a:pt x="353" y="527"/>
                    <a:pt x="216" y="527"/>
                  </a:cubicBezTo>
                  <a:cubicBezTo>
                    <a:pt x="118" y="527"/>
                    <a:pt x="48" y="494"/>
                    <a:pt x="0" y="446"/>
                  </a:cubicBezTo>
                  <a:lnTo>
                    <a:pt x="59" y="3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Rectangle 23">
              <a:extLst>
                <a:ext uri="{FF2B5EF4-FFF2-40B4-BE49-F238E27FC236}">
                  <a16:creationId xmlns:a16="http://schemas.microsoft.com/office/drawing/2014/main" id="{5308E799-0736-BCF1-CC1A-3F3E2248F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501" y="-96838"/>
              <a:ext cx="88900" cy="4222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24">
              <a:extLst>
                <a:ext uri="{FF2B5EF4-FFF2-40B4-BE49-F238E27FC236}">
                  <a16:creationId xmlns:a16="http://schemas.microsoft.com/office/drawing/2014/main" id="{D9308C71-8329-D144-E136-1D34018B4D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-31750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7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6 h 136"/>
                <a:gd name="T20" fmla="*/ 20 w 113"/>
                <a:gd name="T21" fmla="*/ 16 h 136"/>
                <a:gd name="T22" fmla="*/ 20 w 113"/>
                <a:gd name="T23" fmla="*/ 120 h 136"/>
                <a:gd name="T24" fmla="*/ 45 w 113"/>
                <a:gd name="T25" fmla="*/ 120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6"/>
                    <a:pt x="92" y="17"/>
                  </a:cubicBezTo>
                  <a:cubicBezTo>
                    <a:pt x="103" y="28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20"/>
                    <a:pt x="59" y="16"/>
                    <a:pt x="45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20"/>
                    <a:pt x="20" y="120"/>
                    <a:pt x="20" y="120"/>
                  </a:cubicBezTo>
                  <a:cubicBezTo>
                    <a:pt x="45" y="120"/>
                    <a:pt x="45" y="120"/>
                    <a:pt x="45" y="120"/>
                  </a:cubicBezTo>
                  <a:cubicBezTo>
                    <a:pt x="58" y="120"/>
                    <a:pt x="69" y="116"/>
                    <a:pt x="78" y="107"/>
                  </a:cubicBezTo>
                  <a:cubicBezTo>
                    <a:pt x="87" y="98"/>
                    <a:pt x="92" y="85"/>
                    <a:pt x="92" y="68"/>
                  </a:cubicBezTo>
                  <a:cubicBezTo>
                    <a:pt x="92" y="51"/>
                    <a:pt x="87" y="37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25">
              <a:extLst>
                <a:ext uri="{FF2B5EF4-FFF2-40B4-BE49-F238E27FC236}">
                  <a16:creationId xmlns:a16="http://schemas.microsoft.com/office/drawing/2014/main" id="{9B065B41-2B00-5183-95B8-2C97D2776E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-3175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26">
              <a:extLst>
                <a:ext uri="{FF2B5EF4-FFF2-40B4-BE49-F238E27FC236}">
                  <a16:creationId xmlns:a16="http://schemas.microsoft.com/office/drawing/2014/main" id="{AEBBA209-4388-44E3-1F5D-110C641693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70176" y="-36513"/>
              <a:ext cx="20638" cy="117475"/>
            </a:xfrm>
            <a:custGeom>
              <a:avLst/>
              <a:gdLst>
                <a:gd name="T0" fmla="*/ 13 w 25"/>
                <a:gd name="T1" fmla="*/ 24 h 143"/>
                <a:gd name="T2" fmla="*/ 0 w 25"/>
                <a:gd name="T3" fmla="*/ 12 h 143"/>
                <a:gd name="T4" fmla="*/ 13 w 25"/>
                <a:gd name="T5" fmla="*/ 0 h 143"/>
                <a:gd name="T6" fmla="*/ 25 w 25"/>
                <a:gd name="T7" fmla="*/ 12 h 143"/>
                <a:gd name="T8" fmla="*/ 13 w 25"/>
                <a:gd name="T9" fmla="*/ 24 h 143"/>
                <a:gd name="T10" fmla="*/ 4 w 25"/>
                <a:gd name="T11" fmla="*/ 143 h 143"/>
                <a:gd name="T12" fmla="*/ 4 w 25"/>
                <a:gd name="T13" fmla="*/ 44 h 143"/>
                <a:gd name="T14" fmla="*/ 22 w 25"/>
                <a:gd name="T15" fmla="*/ 44 h 143"/>
                <a:gd name="T16" fmla="*/ 22 w 25"/>
                <a:gd name="T17" fmla="*/ 143 h 143"/>
                <a:gd name="T18" fmla="*/ 4 w 25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5" y="5"/>
                    <a:pt x="25" y="12"/>
                  </a:cubicBezTo>
                  <a:cubicBezTo>
                    <a:pt x="25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27">
              <a:extLst>
                <a:ext uri="{FF2B5EF4-FFF2-40B4-BE49-F238E27FC236}">
                  <a16:creationId xmlns:a16="http://schemas.microsoft.com/office/drawing/2014/main" id="{4524D336-2EEE-036C-C9C9-0D5F156C9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1926" y="-1588"/>
              <a:ext cx="80963" cy="82550"/>
            </a:xfrm>
            <a:custGeom>
              <a:avLst/>
              <a:gdLst>
                <a:gd name="T0" fmla="*/ 31 w 51"/>
                <a:gd name="T1" fmla="*/ 52 h 52"/>
                <a:gd name="T2" fmla="*/ 20 w 51"/>
                <a:gd name="T3" fmla="*/ 52 h 52"/>
                <a:gd name="T4" fmla="*/ 0 w 51"/>
                <a:gd name="T5" fmla="*/ 0 h 52"/>
                <a:gd name="T6" fmla="*/ 11 w 51"/>
                <a:gd name="T7" fmla="*/ 0 h 52"/>
                <a:gd name="T8" fmla="*/ 25 w 51"/>
                <a:gd name="T9" fmla="*/ 42 h 52"/>
                <a:gd name="T10" fmla="*/ 40 w 51"/>
                <a:gd name="T11" fmla="*/ 0 h 52"/>
                <a:gd name="T12" fmla="*/ 51 w 51"/>
                <a:gd name="T13" fmla="*/ 0 h 52"/>
                <a:gd name="T14" fmla="*/ 31 w 51"/>
                <a:gd name="T15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52">
                  <a:moveTo>
                    <a:pt x="31" y="52"/>
                  </a:moveTo>
                  <a:lnTo>
                    <a:pt x="20" y="52"/>
                  </a:lnTo>
                  <a:lnTo>
                    <a:pt x="0" y="0"/>
                  </a:lnTo>
                  <a:lnTo>
                    <a:pt x="11" y="0"/>
                  </a:lnTo>
                  <a:lnTo>
                    <a:pt x="25" y="42"/>
                  </a:lnTo>
                  <a:lnTo>
                    <a:pt x="40" y="0"/>
                  </a:lnTo>
                  <a:lnTo>
                    <a:pt x="51" y="0"/>
                  </a:lnTo>
                  <a:lnTo>
                    <a:pt x="31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28">
              <a:extLst>
                <a:ext uri="{FF2B5EF4-FFF2-40B4-BE49-F238E27FC236}">
                  <a16:creationId xmlns:a16="http://schemas.microsoft.com/office/drawing/2014/main" id="{7957D02A-F6AA-E7FB-776F-5DF982079E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238" y="-3175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9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5 h 103"/>
                <a:gd name="T22" fmla="*/ 19 w 90"/>
                <a:gd name="T23" fmla="*/ 43 h 103"/>
                <a:gd name="T24" fmla="*/ 71 w 90"/>
                <a:gd name="T25" fmla="*/ 43 h 103"/>
                <a:gd name="T26" fmla="*/ 46 w 90"/>
                <a:gd name="T27" fmla="*/ 15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6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5"/>
                    <a:pt x="0" y="52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74" y="0"/>
                    <a:pt x="90" y="20"/>
                    <a:pt x="90" y="49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5"/>
                  </a:moveTo>
                  <a:cubicBezTo>
                    <a:pt x="28" y="15"/>
                    <a:pt x="20" y="30"/>
                    <a:pt x="19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28"/>
                    <a:pt x="64" y="15"/>
                    <a:pt x="46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29">
              <a:extLst>
                <a:ext uri="{FF2B5EF4-FFF2-40B4-BE49-F238E27FC236}">
                  <a16:creationId xmlns:a16="http://schemas.microsoft.com/office/drawing/2014/main" id="{C091E53F-E8FB-D219-1C2C-C8CDF3A477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901" y="-3175"/>
              <a:ext cx="68263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8 w 84"/>
                <a:gd name="T7" fmla="*/ 42 h 101"/>
                <a:gd name="T8" fmla="*/ 18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7 w 84"/>
                <a:gd name="T15" fmla="*/ 2 h 101"/>
                <a:gd name="T16" fmla="*/ 18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0" y="32"/>
                    <a:pt x="18" y="42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30">
              <a:extLst>
                <a:ext uri="{FF2B5EF4-FFF2-40B4-BE49-F238E27FC236}">
                  <a16:creationId xmlns:a16="http://schemas.microsoft.com/office/drawing/2014/main" id="{D8C0F936-155F-B9D3-105E-CB4A7E9C8F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-34925"/>
              <a:ext cx="79375" cy="117475"/>
            </a:xfrm>
            <a:custGeom>
              <a:avLst/>
              <a:gdLst>
                <a:gd name="T0" fmla="*/ 50 w 95"/>
                <a:gd name="T1" fmla="*/ 142 h 142"/>
                <a:gd name="T2" fmla="*/ 20 w 95"/>
                <a:gd name="T3" fmla="*/ 125 h 142"/>
                <a:gd name="T4" fmla="*/ 17 w 95"/>
                <a:gd name="T5" fmla="*/ 140 h 142"/>
                <a:gd name="T6" fmla="*/ 0 w 95"/>
                <a:gd name="T7" fmla="*/ 140 h 142"/>
                <a:gd name="T8" fmla="*/ 0 w 95"/>
                <a:gd name="T9" fmla="*/ 0 h 142"/>
                <a:gd name="T10" fmla="*/ 19 w 95"/>
                <a:gd name="T11" fmla="*/ 0 h 142"/>
                <a:gd name="T12" fmla="*/ 19 w 95"/>
                <a:gd name="T13" fmla="*/ 57 h 142"/>
                <a:gd name="T14" fmla="*/ 52 w 95"/>
                <a:gd name="T15" fmla="*/ 39 h 142"/>
                <a:gd name="T16" fmla="*/ 94 w 95"/>
                <a:gd name="T17" fmla="*/ 91 h 142"/>
                <a:gd name="T18" fmla="*/ 50 w 95"/>
                <a:gd name="T19" fmla="*/ 142 h 142"/>
                <a:gd name="T20" fmla="*/ 47 w 95"/>
                <a:gd name="T21" fmla="*/ 55 h 142"/>
                <a:gd name="T22" fmla="*/ 18 w 95"/>
                <a:gd name="T23" fmla="*/ 91 h 142"/>
                <a:gd name="T24" fmla="*/ 46 w 95"/>
                <a:gd name="T25" fmla="*/ 127 h 142"/>
                <a:gd name="T26" fmla="*/ 75 w 95"/>
                <a:gd name="T27" fmla="*/ 91 h 142"/>
                <a:gd name="T28" fmla="*/ 47 w 95"/>
                <a:gd name="T29" fmla="*/ 5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5" h="142">
                  <a:moveTo>
                    <a:pt x="50" y="142"/>
                  </a:moveTo>
                  <a:cubicBezTo>
                    <a:pt x="31" y="142"/>
                    <a:pt x="22" y="129"/>
                    <a:pt x="20" y="125"/>
                  </a:cubicBezTo>
                  <a:cubicBezTo>
                    <a:pt x="17" y="140"/>
                    <a:pt x="17" y="140"/>
                    <a:pt x="17" y="140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57"/>
                    <a:pt x="19" y="57"/>
                    <a:pt x="19" y="57"/>
                  </a:cubicBezTo>
                  <a:cubicBezTo>
                    <a:pt x="20" y="55"/>
                    <a:pt x="31" y="39"/>
                    <a:pt x="52" y="39"/>
                  </a:cubicBezTo>
                  <a:cubicBezTo>
                    <a:pt x="78" y="39"/>
                    <a:pt x="94" y="61"/>
                    <a:pt x="94" y="91"/>
                  </a:cubicBezTo>
                  <a:cubicBezTo>
                    <a:pt x="95" y="121"/>
                    <a:pt x="77" y="142"/>
                    <a:pt x="50" y="142"/>
                  </a:cubicBezTo>
                  <a:close/>
                  <a:moveTo>
                    <a:pt x="47" y="55"/>
                  </a:moveTo>
                  <a:cubicBezTo>
                    <a:pt x="30" y="55"/>
                    <a:pt x="18" y="71"/>
                    <a:pt x="18" y="91"/>
                  </a:cubicBezTo>
                  <a:cubicBezTo>
                    <a:pt x="18" y="110"/>
                    <a:pt x="29" y="127"/>
                    <a:pt x="46" y="127"/>
                  </a:cubicBezTo>
                  <a:cubicBezTo>
                    <a:pt x="63" y="127"/>
                    <a:pt x="75" y="111"/>
                    <a:pt x="75" y="91"/>
                  </a:cubicBezTo>
                  <a:cubicBezTo>
                    <a:pt x="75" y="71"/>
                    <a:pt x="64" y="55"/>
                    <a:pt x="47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31">
              <a:extLst>
                <a:ext uri="{FF2B5EF4-FFF2-40B4-BE49-F238E27FC236}">
                  <a16:creationId xmlns:a16="http://schemas.microsoft.com/office/drawing/2014/main" id="{B3C06BAF-2606-07B2-0633-EFEFFAE99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4038" y="-1588"/>
              <a:ext cx="79375" cy="114300"/>
            </a:xfrm>
            <a:custGeom>
              <a:avLst/>
              <a:gdLst>
                <a:gd name="T0" fmla="*/ 52 w 96"/>
                <a:gd name="T1" fmla="*/ 113 h 136"/>
                <a:gd name="T2" fmla="*/ 26 w 96"/>
                <a:gd name="T3" fmla="*/ 136 h 136"/>
                <a:gd name="T4" fmla="*/ 7 w 96"/>
                <a:gd name="T5" fmla="*/ 132 h 136"/>
                <a:gd name="T6" fmla="*/ 11 w 96"/>
                <a:gd name="T7" fmla="*/ 117 h 136"/>
                <a:gd name="T8" fmla="*/ 22 w 96"/>
                <a:gd name="T9" fmla="*/ 120 h 136"/>
                <a:gd name="T10" fmla="*/ 33 w 96"/>
                <a:gd name="T11" fmla="*/ 110 h 136"/>
                <a:gd name="T12" fmla="*/ 38 w 96"/>
                <a:gd name="T13" fmla="*/ 98 h 136"/>
                <a:gd name="T14" fmla="*/ 0 w 96"/>
                <a:gd name="T15" fmla="*/ 0 h 136"/>
                <a:gd name="T16" fmla="*/ 20 w 96"/>
                <a:gd name="T17" fmla="*/ 0 h 136"/>
                <a:gd name="T18" fmla="*/ 48 w 96"/>
                <a:gd name="T19" fmla="*/ 81 h 136"/>
                <a:gd name="T20" fmla="*/ 76 w 96"/>
                <a:gd name="T21" fmla="*/ 0 h 136"/>
                <a:gd name="T22" fmla="*/ 96 w 96"/>
                <a:gd name="T23" fmla="*/ 0 h 136"/>
                <a:gd name="T24" fmla="*/ 52 w 96"/>
                <a:gd name="T25" fmla="*/ 113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36">
                  <a:moveTo>
                    <a:pt x="52" y="113"/>
                  </a:moveTo>
                  <a:cubicBezTo>
                    <a:pt x="45" y="129"/>
                    <a:pt x="38" y="136"/>
                    <a:pt x="26" y="136"/>
                  </a:cubicBezTo>
                  <a:cubicBezTo>
                    <a:pt x="13" y="136"/>
                    <a:pt x="7" y="132"/>
                    <a:pt x="7" y="132"/>
                  </a:cubicBezTo>
                  <a:cubicBezTo>
                    <a:pt x="11" y="117"/>
                    <a:pt x="11" y="117"/>
                    <a:pt x="11" y="117"/>
                  </a:cubicBezTo>
                  <a:cubicBezTo>
                    <a:pt x="11" y="117"/>
                    <a:pt x="17" y="120"/>
                    <a:pt x="22" y="120"/>
                  </a:cubicBezTo>
                  <a:cubicBezTo>
                    <a:pt x="27" y="120"/>
                    <a:pt x="30" y="118"/>
                    <a:pt x="33" y="110"/>
                  </a:cubicBezTo>
                  <a:cubicBezTo>
                    <a:pt x="38" y="98"/>
                    <a:pt x="38" y="98"/>
                    <a:pt x="38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8" y="81"/>
                    <a:pt x="48" y="81"/>
                    <a:pt x="48" y="8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6" y="0"/>
                    <a:pt x="96" y="0"/>
                    <a:pt x="96" y="0"/>
                  </a:cubicBezTo>
                  <a:lnTo>
                    <a:pt x="52" y="1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Rectangle 32">
              <a:extLst>
                <a:ext uri="{FF2B5EF4-FFF2-40B4-BE49-F238E27FC236}">
                  <a16:creationId xmlns:a16="http://schemas.microsoft.com/office/drawing/2014/main" id="{28E831E1-5403-0391-CFF1-443342404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9451" y="-31750"/>
              <a:ext cx="17463" cy="1127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33">
              <a:extLst>
                <a:ext uri="{FF2B5EF4-FFF2-40B4-BE49-F238E27FC236}">
                  <a16:creationId xmlns:a16="http://schemas.microsoft.com/office/drawing/2014/main" id="{C26B6476-3E8D-9E7B-540C-E0FEFAD5D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3901" y="-3175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2 h 101"/>
                <a:gd name="T4" fmla="*/ 45 w 84"/>
                <a:gd name="T5" fmla="*/ 16 h 101"/>
                <a:gd name="T6" fmla="*/ 19 w 84"/>
                <a:gd name="T7" fmla="*/ 42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1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2"/>
                    <a:pt x="65" y="42"/>
                    <a:pt x="65" y="42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2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1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34">
              <a:extLst>
                <a:ext uri="{FF2B5EF4-FFF2-40B4-BE49-F238E27FC236}">
                  <a16:creationId xmlns:a16="http://schemas.microsoft.com/office/drawing/2014/main" id="{944C5982-3C91-7F73-09A4-D3869163B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962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39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2" y="99"/>
                    <a:pt x="54" y="103"/>
                    <a:pt x="39" y="103"/>
                  </a:cubicBezTo>
                  <a:cubicBezTo>
                    <a:pt x="19" y="103"/>
                    <a:pt x="4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39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7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3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35">
              <a:extLst>
                <a:ext uri="{FF2B5EF4-FFF2-40B4-BE49-F238E27FC236}">
                  <a16:creationId xmlns:a16="http://schemas.microsoft.com/office/drawing/2014/main" id="{948AB8FF-2BA3-9E06-B8CF-1E2C0011DA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29001" y="-36513"/>
              <a:ext cx="20638" cy="117475"/>
            </a:xfrm>
            <a:custGeom>
              <a:avLst/>
              <a:gdLst>
                <a:gd name="T0" fmla="*/ 13 w 26"/>
                <a:gd name="T1" fmla="*/ 24 h 143"/>
                <a:gd name="T2" fmla="*/ 0 w 26"/>
                <a:gd name="T3" fmla="*/ 12 h 143"/>
                <a:gd name="T4" fmla="*/ 13 w 26"/>
                <a:gd name="T5" fmla="*/ 0 h 143"/>
                <a:gd name="T6" fmla="*/ 26 w 26"/>
                <a:gd name="T7" fmla="*/ 12 h 143"/>
                <a:gd name="T8" fmla="*/ 13 w 26"/>
                <a:gd name="T9" fmla="*/ 24 h 143"/>
                <a:gd name="T10" fmla="*/ 4 w 26"/>
                <a:gd name="T11" fmla="*/ 143 h 143"/>
                <a:gd name="T12" fmla="*/ 4 w 26"/>
                <a:gd name="T13" fmla="*/ 44 h 143"/>
                <a:gd name="T14" fmla="*/ 22 w 26"/>
                <a:gd name="T15" fmla="*/ 44 h 143"/>
                <a:gd name="T16" fmla="*/ 22 w 26"/>
                <a:gd name="T17" fmla="*/ 143 h 143"/>
                <a:gd name="T18" fmla="*/ 4 w 26"/>
                <a:gd name="T1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3">
                  <a:moveTo>
                    <a:pt x="13" y="24"/>
                  </a:moveTo>
                  <a:cubicBezTo>
                    <a:pt x="6" y="24"/>
                    <a:pt x="0" y="19"/>
                    <a:pt x="0" y="12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20" y="0"/>
                    <a:pt x="26" y="5"/>
                    <a:pt x="26" y="12"/>
                  </a:cubicBezTo>
                  <a:cubicBezTo>
                    <a:pt x="26" y="18"/>
                    <a:pt x="20" y="24"/>
                    <a:pt x="13" y="24"/>
                  </a:cubicBezTo>
                  <a:close/>
                  <a:moveTo>
                    <a:pt x="4" y="143"/>
                  </a:moveTo>
                  <a:cubicBezTo>
                    <a:pt x="4" y="44"/>
                    <a:pt x="4" y="44"/>
                    <a:pt x="4" y="44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143"/>
                    <a:pt x="22" y="143"/>
                    <a:pt x="22" y="143"/>
                  </a:cubicBezTo>
                  <a:lnTo>
                    <a:pt x="4" y="1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36">
              <a:extLst>
                <a:ext uri="{FF2B5EF4-FFF2-40B4-BE49-F238E27FC236}">
                  <a16:creationId xmlns:a16="http://schemas.microsoft.com/office/drawing/2014/main" id="{914FBE95-5DCD-B09C-05FA-773F884D73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5513" y="-3175"/>
              <a:ext cx="77788" cy="115888"/>
            </a:xfrm>
            <a:custGeom>
              <a:avLst/>
              <a:gdLst>
                <a:gd name="T0" fmla="*/ 84 w 94"/>
                <a:gd name="T1" fmla="*/ 122 h 138"/>
                <a:gd name="T2" fmla="*/ 44 w 94"/>
                <a:gd name="T3" fmla="*/ 138 h 138"/>
                <a:gd name="T4" fmla="*/ 5 w 94"/>
                <a:gd name="T5" fmla="*/ 126 h 138"/>
                <a:gd name="T6" fmla="*/ 12 w 94"/>
                <a:gd name="T7" fmla="*/ 112 h 138"/>
                <a:gd name="T8" fmla="*/ 43 w 94"/>
                <a:gd name="T9" fmla="*/ 122 h 138"/>
                <a:gd name="T10" fmla="*/ 67 w 94"/>
                <a:gd name="T11" fmla="*/ 113 h 138"/>
                <a:gd name="T12" fmla="*/ 74 w 94"/>
                <a:gd name="T13" fmla="*/ 89 h 138"/>
                <a:gd name="T14" fmla="*/ 74 w 94"/>
                <a:gd name="T15" fmla="*/ 80 h 138"/>
                <a:gd name="T16" fmla="*/ 42 w 94"/>
                <a:gd name="T17" fmla="*/ 99 h 138"/>
                <a:gd name="T18" fmla="*/ 0 w 94"/>
                <a:gd name="T19" fmla="*/ 49 h 138"/>
                <a:gd name="T20" fmla="*/ 43 w 94"/>
                <a:gd name="T21" fmla="*/ 0 h 138"/>
                <a:gd name="T22" fmla="*/ 74 w 94"/>
                <a:gd name="T23" fmla="*/ 18 h 138"/>
                <a:gd name="T24" fmla="*/ 76 w 94"/>
                <a:gd name="T25" fmla="*/ 2 h 138"/>
                <a:gd name="T26" fmla="*/ 94 w 94"/>
                <a:gd name="T27" fmla="*/ 2 h 138"/>
                <a:gd name="T28" fmla="*/ 94 w 94"/>
                <a:gd name="T29" fmla="*/ 82 h 138"/>
                <a:gd name="T30" fmla="*/ 84 w 94"/>
                <a:gd name="T31" fmla="*/ 122 h 138"/>
                <a:gd name="T32" fmla="*/ 48 w 94"/>
                <a:gd name="T33" fmla="*/ 15 h 138"/>
                <a:gd name="T34" fmla="*/ 20 w 94"/>
                <a:gd name="T35" fmla="*/ 49 h 138"/>
                <a:gd name="T36" fmla="*/ 47 w 94"/>
                <a:gd name="T37" fmla="*/ 83 h 138"/>
                <a:gd name="T38" fmla="*/ 75 w 94"/>
                <a:gd name="T39" fmla="*/ 49 h 138"/>
                <a:gd name="T40" fmla="*/ 48 w 94"/>
                <a:gd name="T41" fmla="*/ 15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4" h="138">
                  <a:moveTo>
                    <a:pt x="84" y="122"/>
                  </a:moveTo>
                  <a:cubicBezTo>
                    <a:pt x="76" y="130"/>
                    <a:pt x="64" y="138"/>
                    <a:pt x="44" y="138"/>
                  </a:cubicBezTo>
                  <a:cubicBezTo>
                    <a:pt x="23" y="138"/>
                    <a:pt x="8" y="129"/>
                    <a:pt x="5" y="126"/>
                  </a:cubicBezTo>
                  <a:cubicBezTo>
                    <a:pt x="12" y="112"/>
                    <a:pt x="12" y="112"/>
                    <a:pt x="12" y="112"/>
                  </a:cubicBezTo>
                  <a:cubicBezTo>
                    <a:pt x="17" y="116"/>
                    <a:pt x="30" y="122"/>
                    <a:pt x="43" y="122"/>
                  </a:cubicBezTo>
                  <a:cubicBezTo>
                    <a:pt x="55" y="122"/>
                    <a:pt x="63" y="118"/>
                    <a:pt x="67" y="113"/>
                  </a:cubicBezTo>
                  <a:cubicBezTo>
                    <a:pt x="72" y="109"/>
                    <a:pt x="74" y="101"/>
                    <a:pt x="74" y="89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3" y="83"/>
                    <a:pt x="64" y="99"/>
                    <a:pt x="42" y="99"/>
                  </a:cubicBezTo>
                  <a:cubicBezTo>
                    <a:pt x="16" y="99"/>
                    <a:pt x="0" y="78"/>
                    <a:pt x="0" y="49"/>
                  </a:cubicBezTo>
                  <a:cubicBezTo>
                    <a:pt x="0" y="20"/>
                    <a:pt x="19" y="0"/>
                    <a:pt x="43" y="0"/>
                  </a:cubicBezTo>
                  <a:cubicBezTo>
                    <a:pt x="65" y="0"/>
                    <a:pt x="73" y="15"/>
                    <a:pt x="74" y="18"/>
                  </a:cubicBezTo>
                  <a:cubicBezTo>
                    <a:pt x="76" y="2"/>
                    <a:pt x="76" y="2"/>
                    <a:pt x="76" y="2"/>
                  </a:cubicBezTo>
                  <a:cubicBezTo>
                    <a:pt x="94" y="2"/>
                    <a:pt x="94" y="2"/>
                    <a:pt x="94" y="2"/>
                  </a:cubicBezTo>
                  <a:cubicBezTo>
                    <a:pt x="94" y="82"/>
                    <a:pt x="94" y="82"/>
                    <a:pt x="94" y="82"/>
                  </a:cubicBezTo>
                  <a:cubicBezTo>
                    <a:pt x="94" y="102"/>
                    <a:pt x="91" y="113"/>
                    <a:pt x="84" y="122"/>
                  </a:cubicBezTo>
                  <a:close/>
                  <a:moveTo>
                    <a:pt x="48" y="15"/>
                  </a:moveTo>
                  <a:cubicBezTo>
                    <a:pt x="31" y="15"/>
                    <a:pt x="20" y="30"/>
                    <a:pt x="20" y="49"/>
                  </a:cubicBezTo>
                  <a:cubicBezTo>
                    <a:pt x="20" y="67"/>
                    <a:pt x="30" y="83"/>
                    <a:pt x="47" y="83"/>
                  </a:cubicBezTo>
                  <a:cubicBezTo>
                    <a:pt x="64" y="83"/>
                    <a:pt x="75" y="67"/>
                    <a:pt x="75" y="49"/>
                  </a:cubicBezTo>
                  <a:cubicBezTo>
                    <a:pt x="75" y="30"/>
                    <a:pt x="65" y="15"/>
                    <a:pt x="4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37">
              <a:extLst>
                <a:ext uri="{FF2B5EF4-FFF2-40B4-BE49-F238E27FC236}">
                  <a16:creationId xmlns:a16="http://schemas.microsoft.com/office/drawing/2014/main" id="{DCECE63C-3BE4-E3D3-8A34-3F4C88B09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8701" y="-34925"/>
              <a:ext cx="69850" cy="115888"/>
            </a:xfrm>
            <a:custGeom>
              <a:avLst/>
              <a:gdLst>
                <a:gd name="T0" fmla="*/ 66 w 85"/>
                <a:gd name="T1" fmla="*/ 141 h 141"/>
                <a:gd name="T2" fmla="*/ 66 w 85"/>
                <a:gd name="T3" fmla="*/ 82 h 141"/>
                <a:gd name="T4" fmla="*/ 46 w 85"/>
                <a:gd name="T5" fmla="*/ 56 h 141"/>
                <a:gd name="T6" fmla="*/ 19 w 85"/>
                <a:gd name="T7" fmla="*/ 82 h 141"/>
                <a:gd name="T8" fmla="*/ 19 w 85"/>
                <a:gd name="T9" fmla="*/ 141 h 141"/>
                <a:gd name="T10" fmla="*/ 0 w 85"/>
                <a:gd name="T11" fmla="*/ 141 h 141"/>
                <a:gd name="T12" fmla="*/ 0 w 85"/>
                <a:gd name="T13" fmla="*/ 0 h 141"/>
                <a:gd name="T14" fmla="*/ 19 w 85"/>
                <a:gd name="T15" fmla="*/ 0 h 141"/>
                <a:gd name="T16" fmla="*/ 19 w 85"/>
                <a:gd name="T17" fmla="*/ 60 h 141"/>
                <a:gd name="T18" fmla="*/ 52 w 85"/>
                <a:gd name="T19" fmla="*/ 39 h 141"/>
                <a:gd name="T20" fmla="*/ 85 w 85"/>
                <a:gd name="T21" fmla="*/ 77 h 141"/>
                <a:gd name="T22" fmla="*/ 85 w 85"/>
                <a:gd name="T23" fmla="*/ 141 h 141"/>
                <a:gd name="T24" fmla="*/ 66 w 85"/>
                <a:gd name="T25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5" h="141">
                  <a:moveTo>
                    <a:pt x="66" y="141"/>
                  </a:moveTo>
                  <a:cubicBezTo>
                    <a:pt x="66" y="82"/>
                    <a:pt x="66" y="82"/>
                    <a:pt x="66" y="82"/>
                  </a:cubicBezTo>
                  <a:cubicBezTo>
                    <a:pt x="66" y="66"/>
                    <a:pt x="61" y="56"/>
                    <a:pt x="46" y="56"/>
                  </a:cubicBezTo>
                  <a:cubicBezTo>
                    <a:pt x="31" y="56"/>
                    <a:pt x="21" y="72"/>
                    <a:pt x="19" y="82"/>
                  </a:cubicBezTo>
                  <a:cubicBezTo>
                    <a:pt x="19" y="141"/>
                    <a:pt x="19" y="141"/>
                    <a:pt x="19" y="141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25" y="50"/>
                    <a:pt x="36" y="39"/>
                    <a:pt x="52" y="39"/>
                  </a:cubicBezTo>
                  <a:cubicBezTo>
                    <a:pt x="72" y="39"/>
                    <a:pt x="85" y="51"/>
                    <a:pt x="85" y="77"/>
                  </a:cubicBezTo>
                  <a:cubicBezTo>
                    <a:pt x="85" y="141"/>
                    <a:pt x="85" y="141"/>
                    <a:pt x="85" y="141"/>
                  </a:cubicBezTo>
                  <a:lnTo>
                    <a:pt x="66" y="1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38">
              <a:extLst>
                <a:ext uri="{FF2B5EF4-FFF2-40B4-BE49-F238E27FC236}">
                  <a16:creationId xmlns:a16="http://schemas.microsoft.com/office/drawing/2014/main" id="{A628084C-CF66-E7E8-A07E-637CE5D6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426" y="-23813"/>
              <a:ext cx="50800" cy="106363"/>
            </a:xfrm>
            <a:custGeom>
              <a:avLst/>
              <a:gdLst>
                <a:gd name="T0" fmla="*/ 33 w 61"/>
                <a:gd name="T1" fmla="*/ 41 h 128"/>
                <a:gd name="T2" fmla="*/ 33 w 61"/>
                <a:gd name="T3" fmla="*/ 92 h 128"/>
                <a:gd name="T4" fmla="*/ 37 w 61"/>
                <a:gd name="T5" fmla="*/ 109 h 128"/>
                <a:gd name="T6" fmla="*/ 47 w 61"/>
                <a:gd name="T7" fmla="*/ 113 h 128"/>
                <a:gd name="T8" fmla="*/ 58 w 61"/>
                <a:gd name="T9" fmla="*/ 111 h 128"/>
                <a:gd name="T10" fmla="*/ 60 w 61"/>
                <a:gd name="T11" fmla="*/ 125 h 128"/>
                <a:gd name="T12" fmla="*/ 42 w 61"/>
                <a:gd name="T13" fmla="*/ 128 h 128"/>
                <a:gd name="T14" fmla="*/ 21 w 61"/>
                <a:gd name="T15" fmla="*/ 121 h 128"/>
                <a:gd name="T16" fmla="*/ 15 w 61"/>
                <a:gd name="T17" fmla="*/ 95 h 128"/>
                <a:gd name="T18" fmla="*/ 15 w 61"/>
                <a:gd name="T19" fmla="*/ 41 h 128"/>
                <a:gd name="T20" fmla="*/ 0 w 61"/>
                <a:gd name="T21" fmla="*/ 41 h 128"/>
                <a:gd name="T22" fmla="*/ 0 w 61"/>
                <a:gd name="T23" fmla="*/ 27 h 128"/>
                <a:gd name="T24" fmla="*/ 14 w 61"/>
                <a:gd name="T25" fmla="*/ 27 h 128"/>
                <a:gd name="T26" fmla="*/ 16 w 61"/>
                <a:gd name="T27" fmla="*/ 0 h 128"/>
                <a:gd name="T28" fmla="*/ 33 w 61"/>
                <a:gd name="T29" fmla="*/ 0 h 128"/>
                <a:gd name="T30" fmla="*/ 33 w 61"/>
                <a:gd name="T31" fmla="*/ 27 h 128"/>
                <a:gd name="T32" fmla="*/ 61 w 61"/>
                <a:gd name="T33" fmla="*/ 27 h 128"/>
                <a:gd name="T34" fmla="*/ 61 w 61"/>
                <a:gd name="T35" fmla="*/ 41 h 128"/>
                <a:gd name="T36" fmla="*/ 33 w 61"/>
                <a:gd name="T37" fmla="*/ 41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1" h="128">
                  <a:moveTo>
                    <a:pt x="33" y="41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3" y="101"/>
                    <a:pt x="34" y="106"/>
                    <a:pt x="37" y="109"/>
                  </a:cubicBezTo>
                  <a:cubicBezTo>
                    <a:pt x="40" y="112"/>
                    <a:pt x="43" y="113"/>
                    <a:pt x="47" y="113"/>
                  </a:cubicBezTo>
                  <a:cubicBezTo>
                    <a:pt x="52" y="113"/>
                    <a:pt x="56" y="112"/>
                    <a:pt x="58" y="111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6" y="127"/>
                    <a:pt x="48" y="128"/>
                    <a:pt x="42" y="128"/>
                  </a:cubicBezTo>
                  <a:cubicBezTo>
                    <a:pt x="33" y="128"/>
                    <a:pt x="27" y="126"/>
                    <a:pt x="21" y="121"/>
                  </a:cubicBezTo>
                  <a:cubicBezTo>
                    <a:pt x="16" y="115"/>
                    <a:pt x="15" y="108"/>
                    <a:pt x="15" y="95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61" y="41"/>
                    <a:pt x="61" y="41"/>
                    <a:pt x="61" y="41"/>
                  </a:cubicBezTo>
                  <a:cubicBezTo>
                    <a:pt x="33" y="41"/>
                    <a:pt x="33" y="41"/>
                    <a:pt x="33" y="4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39">
              <a:extLst>
                <a:ext uri="{FF2B5EF4-FFF2-40B4-BE49-F238E27FC236}">
                  <a16:creationId xmlns:a16="http://schemas.microsoft.com/office/drawing/2014/main" id="{644BE14E-EA94-5B64-6A69-FD38062EC8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1576" y="-3175"/>
              <a:ext cx="63500" cy="85725"/>
            </a:xfrm>
            <a:custGeom>
              <a:avLst/>
              <a:gdLst>
                <a:gd name="T0" fmla="*/ 68 w 78"/>
                <a:gd name="T1" fmla="*/ 94 h 103"/>
                <a:gd name="T2" fmla="*/ 39 w 78"/>
                <a:gd name="T3" fmla="*/ 103 h 103"/>
                <a:gd name="T4" fmla="*/ 0 w 78"/>
                <a:gd name="T5" fmla="*/ 86 h 103"/>
                <a:gd name="T6" fmla="*/ 10 w 78"/>
                <a:gd name="T7" fmla="*/ 74 h 103"/>
                <a:gd name="T8" fmla="*/ 40 w 78"/>
                <a:gd name="T9" fmla="*/ 88 h 103"/>
                <a:gd name="T10" fmla="*/ 59 w 78"/>
                <a:gd name="T11" fmla="*/ 75 h 103"/>
                <a:gd name="T12" fmla="*/ 43 w 78"/>
                <a:gd name="T13" fmla="*/ 61 h 103"/>
                <a:gd name="T14" fmla="*/ 25 w 78"/>
                <a:gd name="T15" fmla="*/ 55 h 103"/>
                <a:gd name="T16" fmla="*/ 5 w 78"/>
                <a:gd name="T17" fmla="*/ 29 h 103"/>
                <a:gd name="T18" fmla="*/ 42 w 78"/>
                <a:gd name="T19" fmla="*/ 0 h 103"/>
                <a:gd name="T20" fmla="*/ 77 w 78"/>
                <a:gd name="T21" fmla="*/ 13 h 103"/>
                <a:gd name="T22" fmla="*/ 68 w 78"/>
                <a:gd name="T23" fmla="*/ 26 h 103"/>
                <a:gd name="T24" fmla="*/ 42 w 78"/>
                <a:gd name="T25" fmla="*/ 15 h 103"/>
                <a:gd name="T26" fmla="*/ 23 w 78"/>
                <a:gd name="T27" fmla="*/ 27 h 103"/>
                <a:gd name="T28" fmla="*/ 39 w 78"/>
                <a:gd name="T29" fmla="*/ 41 h 103"/>
                <a:gd name="T30" fmla="*/ 58 w 78"/>
                <a:gd name="T31" fmla="*/ 47 h 103"/>
                <a:gd name="T32" fmla="*/ 78 w 78"/>
                <a:gd name="T33" fmla="*/ 72 h 103"/>
                <a:gd name="T34" fmla="*/ 68 w 78"/>
                <a:gd name="T35" fmla="*/ 9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8" h="103">
                  <a:moveTo>
                    <a:pt x="68" y="94"/>
                  </a:moveTo>
                  <a:cubicBezTo>
                    <a:pt x="63" y="99"/>
                    <a:pt x="54" y="103"/>
                    <a:pt x="39" y="103"/>
                  </a:cubicBezTo>
                  <a:cubicBezTo>
                    <a:pt x="19" y="103"/>
                    <a:pt x="5" y="91"/>
                    <a:pt x="0" y="86"/>
                  </a:cubicBezTo>
                  <a:cubicBezTo>
                    <a:pt x="10" y="74"/>
                    <a:pt x="10" y="74"/>
                    <a:pt x="10" y="74"/>
                  </a:cubicBezTo>
                  <a:cubicBezTo>
                    <a:pt x="16" y="80"/>
                    <a:pt x="28" y="88"/>
                    <a:pt x="40" y="88"/>
                  </a:cubicBezTo>
                  <a:cubicBezTo>
                    <a:pt x="51" y="88"/>
                    <a:pt x="59" y="84"/>
                    <a:pt x="59" y="75"/>
                  </a:cubicBezTo>
                  <a:cubicBezTo>
                    <a:pt x="59" y="66"/>
                    <a:pt x="49" y="63"/>
                    <a:pt x="43" y="61"/>
                  </a:cubicBezTo>
                  <a:cubicBezTo>
                    <a:pt x="38" y="60"/>
                    <a:pt x="30" y="57"/>
                    <a:pt x="25" y="55"/>
                  </a:cubicBezTo>
                  <a:cubicBezTo>
                    <a:pt x="21" y="53"/>
                    <a:pt x="5" y="46"/>
                    <a:pt x="5" y="29"/>
                  </a:cubicBezTo>
                  <a:cubicBezTo>
                    <a:pt x="5" y="11"/>
                    <a:pt x="20" y="0"/>
                    <a:pt x="42" y="0"/>
                  </a:cubicBezTo>
                  <a:cubicBezTo>
                    <a:pt x="63" y="0"/>
                    <a:pt x="76" y="12"/>
                    <a:pt x="77" y="13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2" y="20"/>
                    <a:pt x="52" y="15"/>
                    <a:pt x="42" y="15"/>
                  </a:cubicBezTo>
                  <a:cubicBezTo>
                    <a:pt x="31" y="15"/>
                    <a:pt x="23" y="18"/>
                    <a:pt x="23" y="27"/>
                  </a:cubicBezTo>
                  <a:cubicBezTo>
                    <a:pt x="23" y="36"/>
                    <a:pt x="32" y="38"/>
                    <a:pt x="39" y="41"/>
                  </a:cubicBezTo>
                  <a:cubicBezTo>
                    <a:pt x="46" y="43"/>
                    <a:pt x="54" y="45"/>
                    <a:pt x="58" y="47"/>
                  </a:cubicBezTo>
                  <a:cubicBezTo>
                    <a:pt x="62" y="49"/>
                    <a:pt x="78" y="55"/>
                    <a:pt x="78" y="72"/>
                  </a:cubicBezTo>
                  <a:cubicBezTo>
                    <a:pt x="78" y="82"/>
                    <a:pt x="74" y="89"/>
                    <a:pt x="68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40">
              <a:extLst>
                <a:ext uri="{FF2B5EF4-FFF2-40B4-BE49-F238E27FC236}">
                  <a16:creationId xmlns:a16="http://schemas.microsoft.com/office/drawing/2014/main" id="{EF137B69-3191-B6FE-C47C-0D807733E2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98726" y="157163"/>
              <a:ext cx="93663" cy="112713"/>
            </a:xfrm>
            <a:custGeom>
              <a:avLst/>
              <a:gdLst>
                <a:gd name="T0" fmla="*/ 92 w 113"/>
                <a:gd name="T1" fmla="*/ 119 h 136"/>
                <a:gd name="T2" fmla="*/ 45 w 113"/>
                <a:gd name="T3" fmla="*/ 136 h 136"/>
                <a:gd name="T4" fmla="*/ 0 w 113"/>
                <a:gd name="T5" fmla="*/ 136 h 136"/>
                <a:gd name="T6" fmla="*/ 0 w 113"/>
                <a:gd name="T7" fmla="*/ 0 h 136"/>
                <a:gd name="T8" fmla="*/ 45 w 113"/>
                <a:gd name="T9" fmla="*/ 0 h 136"/>
                <a:gd name="T10" fmla="*/ 92 w 113"/>
                <a:gd name="T11" fmla="*/ 16 h 136"/>
                <a:gd name="T12" fmla="*/ 113 w 113"/>
                <a:gd name="T13" fmla="*/ 68 h 136"/>
                <a:gd name="T14" fmla="*/ 92 w 113"/>
                <a:gd name="T15" fmla="*/ 119 h 136"/>
                <a:gd name="T16" fmla="*/ 78 w 113"/>
                <a:gd name="T17" fmla="*/ 28 h 136"/>
                <a:gd name="T18" fmla="*/ 45 w 113"/>
                <a:gd name="T19" fmla="*/ 15 h 136"/>
                <a:gd name="T20" fmla="*/ 20 w 113"/>
                <a:gd name="T21" fmla="*/ 15 h 136"/>
                <a:gd name="T22" fmla="*/ 20 w 113"/>
                <a:gd name="T23" fmla="*/ 119 h 136"/>
                <a:gd name="T24" fmla="*/ 45 w 113"/>
                <a:gd name="T25" fmla="*/ 119 h 136"/>
                <a:gd name="T26" fmla="*/ 78 w 113"/>
                <a:gd name="T27" fmla="*/ 107 h 136"/>
                <a:gd name="T28" fmla="*/ 92 w 113"/>
                <a:gd name="T29" fmla="*/ 68 h 136"/>
                <a:gd name="T30" fmla="*/ 78 w 113"/>
                <a:gd name="T31" fmla="*/ 2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" h="136">
                  <a:moveTo>
                    <a:pt x="92" y="119"/>
                  </a:moveTo>
                  <a:cubicBezTo>
                    <a:pt x="81" y="130"/>
                    <a:pt x="66" y="136"/>
                    <a:pt x="45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6" y="0"/>
                    <a:pt x="81" y="5"/>
                    <a:pt x="92" y="16"/>
                  </a:cubicBezTo>
                  <a:cubicBezTo>
                    <a:pt x="103" y="27"/>
                    <a:pt x="113" y="44"/>
                    <a:pt x="113" y="68"/>
                  </a:cubicBezTo>
                  <a:cubicBezTo>
                    <a:pt x="113" y="91"/>
                    <a:pt x="104" y="108"/>
                    <a:pt x="92" y="119"/>
                  </a:cubicBezTo>
                  <a:close/>
                  <a:moveTo>
                    <a:pt x="78" y="28"/>
                  </a:moveTo>
                  <a:cubicBezTo>
                    <a:pt x="70" y="19"/>
                    <a:pt x="59" y="15"/>
                    <a:pt x="45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19"/>
                    <a:pt x="20" y="119"/>
                    <a:pt x="20" y="119"/>
                  </a:cubicBezTo>
                  <a:cubicBezTo>
                    <a:pt x="45" y="119"/>
                    <a:pt x="45" y="119"/>
                    <a:pt x="45" y="119"/>
                  </a:cubicBezTo>
                  <a:cubicBezTo>
                    <a:pt x="58" y="119"/>
                    <a:pt x="69" y="116"/>
                    <a:pt x="78" y="107"/>
                  </a:cubicBezTo>
                  <a:cubicBezTo>
                    <a:pt x="87" y="98"/>
                    <a:pt x="92" y="84"/>
                    <a:pt x="92" y="68"/>
                  </a:cubicBezTo>
                  <a:cubicBezTo>
                    <a:pt x="92" y="51"/>
                    <a:pt x="87" y="36"/>
                    <a:pt x="78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41">
              <a:extLst>
                <a:ext uri="{FF2B5EF4-FFF2-40B4-BE49-F238E27FC236}">
                  <a16:creationId xmlns:a16="http://schemas.microsoft.com/office/drawing/2014/main" id="{821A2D0B-222A-FACB-58E1-95FBC01269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050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Rectangle 42">
              <a:extLst>
                <a:ext uri="{FF2B5EF4-FFF2-40B4-BE49-F238E27FC236}">
                  <a16:creationId xmlns:a16="http://schemas.microsoft.com/office/drawing/2014/main" id="{7DEFDA0D-DEC0-C80E-280E-37E6A828C6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97163" y="153988"/>
              <a:ext cx="15875" cy="115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43">
              <a:extLst>
                <a:ext uri="{FF2B5EF4-FFF2-40B4-BE49-F238E27FC236}">
                  <a16:creationId xmlns:a16="http://schemas.microsoft.com/office/drawing/2014/main" id="{E1B199F1-629A-2B40-F991-6A433992CF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6851" y="150813"/>
              <a:ext cx="20638" cy="119063"/>
            </a:xfrm>
            <a:custGeom>
              <a:avLst/>
              <a:gdLst>
                <a:gd name="T0" fmla="*/ 12 w 25"/>
                <a:gd name="T1" fmla="*/ 25 h 144"/>
                <a:gd name="T2" fmla="*/ 0 w 25"/>
                <a:gd name="T3" fmla="*/ 13 h 144"/>
                <a:gd name="T4" fmla="*/ 12 w 25"/>
                <a:gd name="T5" fmla="*/ 0 h 144"/>
                <a:gd name="T6" fmla="*/ 25 w 25"/>
                <a:gd name="T7" fmla="*/ 12 h 144"/>
                <a:gd name="T8" fmla="*/ 12 w 25"/>
                <a:gd name="T9" fmla="*/ 25 h 144"/>
                <a:gd name="T10" fmla="*/ 3 w 25"/>
                <a:gd name="T11" fmla="*/ 144 h 144"/>
                <a:gd name="T12" fmla="*/ 3 w 25"/>
                <a:gd name="T13" fmla="*/ 45 h 144"/>
                <a:gd name="T14" fmla="*/ 22 w 25"/>
                <a:gd name="T15" fmla="*/ 45 h 144"/>
                <a:gd name="T16" fmla="*/ 22 w 25"/>
                <a:gd name="T17" fmla="*/ 144 h 144"/>
                <a:gd name="T18" fmla="*/ 3 w 25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144">
                  <a:moveTo>
                    <a:pt x="12" y="25"/>
                  </a:moveTo>
                  <a:cubicBezTo>
                    <a:pt x="5" y="25"/>
                    <a:pt x="0" y="20"/>
                    <a:pt x="0" y="13"/>
                  </a:cubicBezTo>
                  <a:cubicBezTo>
                    <a:pt x="0" y="6"/>
                    <a:pt x="5" y="0"/>
                    <a:pt x="12" y="0"/>
                  </a:cubicBezTo>
                  <a:cubicBezTo>
                    <a:pt x="20" y="0"/>
                    <a:pt x="25" y="6"/>
                    <a:pt x="25" y="12"/>
                  </a:cubicBezTo>
                  <a:cubicBezTo>
                    <a:pt x="25" y="19"/>
                    <a:pt x="20" y="25"/>
                    <a:pt x="12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44">
              <a:extLst>
                <a:ext uri="{FF2B5EF4-FFF2-40B4-BE49-F238E27FC236}">
                  <a16:creationId xmlns:a16="http://schemas.microsoft.com/office/drawing/2014/main" id="{344578C9-CCB4-4F2D-6F97-A69FE48FE9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8601" y="188913"/>
              <a:ext cx="79375" cy="80963"/>
            </a:xfrm>
            <a:custGeom>
              <a:avLst/>
              <a:gdLst>
                <a:gd name="T0" fmla="*/ 30 w 50"/>
                <a:gd name="T1" fmla="*/ 51 h 51"/>
                <a:gd name="T2" fmla="*/ 19 w 50"/>
                <a:gd name="T3" fmla="*/ 51 h 51"/>
                <a:gd name="T4" fmla="*/ 0 w 50"/>
                <a:gd name="T5" fmla="*/ 0 h 51"/>
                <a:gd name="T6" fmla="*/ 10 w 50"/>
                <a:gd name="T7" fmla="*/ 0 h 51"/>
                <a:gd name="T8" fmla="*/ 25 w 50"/>
                <a:gd name="T9" fmla="*/ 41 h 51"/>
                <a:gd name="T10" fmla="*/ 39 w 50"/>
                <a:gd name="T11" fmla="*/ 0 h 51"/>
                <a:gd name="T12" fmla="*/ 50 w 50"/>
                <a:gd name="T13" fmla="*/ 0 h 51"/>
                <a:gd name="T14" fmla="*/ 30 w 50"/>
                <a:gd name="T1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" h="51">
                  <a:moveTo>
                    <a:pt x="30" y="51"/>
                  </a:moveTo>
                  <a:lnTo>
                    <a:pt x="19" y="51"/>
                  </a:lnTo>
                  <a:lnTo>
                    <a:pt x="0" y="0"/>
                  </a:lnTo>
                  <a:lnTo>
                    <a:pt x="10" y="0"/>
                  </a:lnTo>
                  <a:lnTo>
                    <a:pt x="25" y="41"/>
                  </a:lnTo>
                  <a:lnTo>
                    <a:pt x="39" y="0"/>
                  </a:lnTo>
                  <a:lnTo>
                    <a:pt x="50" y="0"/>
                  </a:lnTo>
                  <a:lnTo>
                    <a:pt x="30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2236A563-D056-2155-A154-64F4FBDBB1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59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0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46">
              <a:extLst>
                <a:ext uri="{FF2B5EF4-FFF2-40B4-BE49-F238E27FC236}">
                  <a16:creationId xmlns:a16="http://schemas.microsoft.com/office/drawing/2014/main" id="{F4BF70B8-9555-C261-D3C1-88BD30FC33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988" y="185738"/>
              <a:ext cx="47625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47">
              <a:extLst>
                <a:ext uri="{FF2B5EF4-FFF2-40B4-BE49-F238E27FC236}">
                  <a16:creationId xmlns:a16="http://schemas.microsoft.com/office/drawing/2014/main" id="{2EFAC510-CEEE-DA5A-FAA3-F170FED762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98788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49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49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1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48">
              <a:extLst>
                <a:ext uri="{FF2B5EF4-FFF2-40B4-BE49-F238E27FC236}">
                  <a16:creationId xmlns:a16="http://schemas.microsoft.com/office/drawing/2014/main" id="{9F75901F-04A3-6B7A-4918-99E7F7C4A0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84513" y="153988"/>
              <a:ext cx="77788" cy="117475"/>
            </a:xfrm>
            <a:custGeom>
              <a:avLst/>
              <a:gdLst>
                <a:gd name="T0" fmla="*/ 78 w 94"/>
                <a:gd name="T1" fmla="*/ 141 h 143"/>
                <a:gd name="T2" fmla="*/ 75 w 94"/>
                <a:gd name="T3" fmla="*/ 125 h 143"/>
                <a:gd name="T4" fmla="*/ 42 w 94"/>
                <a:gd name="T5" fmla="*/ 143 h 143"/>
                <a:gd name="T6" fmla="*/ 0 w 94"/>
                <a:gd name="T7" fmla="*/ 91 h 143"/>
                <a:gd name="T8" fmla="*/ 44 w 94"/>
                <a:gd name="T9" fmla="*/ 40 h 143"/>
                <a:gd name="T10" fmla="*/ 75 w 94"/>
                <a:gd name="T11" fmla="*/ 58 h 143"/>
                <a:gd name="T12" fmla="*/ 75 w 94"/>
                <a:gd name="T13" fmla="*/ 0 h 143"/>
                <a:gd name="T14" fmla="*/ 94 w 94"/>
                <a:gd name="T15" fmla="*/ 0 h 143"/>
                <a:gd name="T16" fmla="*/ 94 w 94"/>
                <a:gd name="T17" fmla="*/ 141 h 143"/>
                <a:gd name="T18" fmla="*/ 78 w 94"/>
                <a:gd name="T19" fmla="*/ 141 h 143"/>
                <a:gd name="T20" fmla="*/ 48 w 94"/>
                <a:gd name="T21" fmla="*/ 54 h 143"/>
                <a:gd name="T22" fmla="*/ 19 w 94"/>
                <a:gd name="T23" fmla="*/ 90 h 143"/>
                <a:gd name="T24" fmla="*/ 47 w 94"/>
                <a:gd name="T25" fmla="*/ 127 h 143"/>
                <a:gd name="T26" fmla="*/ 75 w 94"/>
                <a:gd name="T27" fmla="*/ 90 h 143"/>
                <a:gd name="T28" fmla="*/ 48 w 94"/>
                <a:gd name="T29" fmla="*/ 54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43">
                  <a:moveTo>
                    <a:pt x="78" y="141"/>
                  </a:moveTo>
                  <a:cubicBezTo>
                    <a:pt x="75" y="125"/>
                    <a:pt x="75" y="125"/>
                    <a:pt x="75" y="125"/>
                  </a:cubicBezTo>
                  <a:cubicBezTo>
                    <a:pt x="74" y="126"/>
                    <a:pt x="65" y="143"/>
                    <a:pt x="42" y="143"/>
                  </a:cubicBezTo>
                  <a:cubicBezTo>
                    <a:pt x="16" y="143"/>
                    <a:pt x="0" y="121"/>
                    <a:pt x="0" y="91"/>
                  </a:cubicBezTo>
                  <a:cubicBezTo>
                    <a:pt x="0" y="62"/>
                    <a:pt x="18" y="40"/>
                    <a:pt x="44" y="40"/>
                  </a:cubicBezTo>
                  <a:cubicBezTo>
                    <a:pt x="65" y="40"/>
                    <a:pt x="74" y="56"/>
                    <a:pt x="75" y="58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4" y="141"/>
                    <a:pt x="94" y="141"/>
                    <a:pt x="94" y="141"/>
                  </a:cubicBezTo>
                  <a:cubicBezTo>
                    <a:pt x="78" y="141"/>
                    <a:pt x="78" y="141"/>
                    <a:pt x="78" y="141"/>
                  </a:cubicBezTo>
                  <a:close/>
                  <a:moveTo>
                    <a:pt x="48" y="54"/>
                  </a:moveTo>
                  <a:cubicBezTo>
                    <a:pt x="30" y="54"/>
                    <a:pt x="19" y="71"/>
                    <a:pt x="19" y="90"/>
                  </a:cubicBezTo>
                  <a:cubicBezTo>
                    <a:pt x="19" y="110"/>
                    <a:pt x="29" y="127"/>
                    <a:pt x="47" y="127"/>
                  </a:cubicBezTo>
                  <a:cubicBezTo>
                    <a:pt x="64" y="127"/>
                    <a:pt x="75" y="110"/>
                    <a:pt x="75" y="90"/>
                  </a:cubicBezTo>
                  <a:cubicBezTo>
                    <a:pt x="76" y="71"/>
                    <a:pt x="66" y="54"/>
                    <a:pt x="48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49">
              <a:extLst>
                <a:ext uri="{FF2B5EF4-FFF2-40B4-BE49-F238E27FC236}">
                  <a16:creationId xmlns:a16="http://schemas.microsoft.com/office/drawing/2014/main" id="{746411D7-FE52-9D4A-5F9C-E781E2B0A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6" y="152400"/>
              <a:ext cx="53975" cy="117475"/>
            </a:xfrm>
            <a:custGeom>
              <a:avLst/>
              <a:gdLst>
                <a:gd name="T0" fmla="*/ 61 w 64"/>
                <a:gd name="T1" fmla="*/ 18 h 142"/>
                <a:gd name="T2" fmla="*/ 49 w 64"/>
                <a:gd name="T3" fmla="*/ 15 h 142"/>
                <a:gd name="T4" fmla="*/ 36 w 64"/>
                <a:gd name="T5" fmla="*/ 21 h 142"/>
                <a:gd name="T6" fmla="*/ 34 w 64"/>
                <a:gd name="T7" fmla="*/ 35 h 142"/>
                <a:gd name="T8" fmla="*/ 34 w 64"/>
                <a:gd name="T9" fmla="*/ 43 h 142"/>
                <a:gd name="T10" fmla="*/ 59 w 64"/>
                <a:gd name="T11" fmla="*/ 43 h 142"/>
                <a:gd name="T12" fmla="*/ 59 w 64"/>
                <a:gd name="T13" fmla="*/ 57 h 142"/>
                <a:gd name="T14" fmla="*/ 34 w 64"/>
                <a:gd name="T15" fmla="*/ 57 h 142"/>
                <a:gd name="T16" fmla="*/ 34 w 64"/>
                <a:gd name="T17" fmla="*/ 142 h 142"/>
                <a:gd name="T18" fmla="*/ 15 w 64"/>
                <a:gd name="T19" fmla="*/ 142 h 142"/>
                <a:gd name="T20" fmla="*/ 15 w 64"/>
                <a:gd name="T21" fmla="*/ 57 h 142"/>
                <a:gd name="T22" fmla="*/ 0 w 64"/>
                <a:gd name="T23" fmla="*/ 57 h 142"/>
                <a:gd name="T24" fmla="*/ 0 w 64"/>
                <a:gd name="T25" fmla="*/ 43 h 142"/>
                <a:gd name="T26" fmla="*/ 15 w 64"/>
                <a:gd name="T27" fmla="*/ 43 h 142"/>
                <a:gd name="T28" fmla="*/ 15 w 64"/>
                <a:gd name="T29" fmla="*/ 32 h 142"/>
                <a:gd name="T30" fmla="*/ 22 w 64"/>
                <a:gd name="T31" fmla="*/ 9 h 142"/>
                <a:gd name="T32" fmla="*/ 45 w 64"/>
                <a:gd name="T33" fmla="*/ 0 h 142"/>
                <a:gd name="T34" fmla="*/ 64 w 64"/>
                <a:gd name="T35" fmla="*/ 4 h 142"/>
                <a:gd name="T36" fmla="*/ 61 w 64"/>
                <a:gd name="T37" fmla="*/ 1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4" h="142">
                  <a:moveTo>
                    <a:pt x="61" y="18"/>
                  </a:moveTo>
                  <a:cubicBezTo>
                    <a:pt x="61" y="18"/>
                    <a:pt x="55" y="15"/>
                    <a:pt x="49" y="15"/>
                  </a:cubicBezTo>
                  <a:cubicBezTo>
                    <a:pt x="43" y="15"/>
                    <a:pt x="39" y="17"/>
                    <a:pt x="36" y="21"/>
                  </a:cubicBezTo>
                  <a:cubicBezTo>
                    <a:pt x="34" y="24"/>
                    <a:pt x="34" y="29"/>
                    <a:pt x="34" y="35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57"/>
                    <a:pt x="59" y="57"/>
                    <a:pt x="59" y="57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4" y="142"/>
                    <a:pt x="34" y="142"/>
                    <a:pt x="34" y="142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5" y="57"/>
                    <a:pt x="15" y="57"/>
                    <a:pt x="15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5" y="21"/>
                    <a:pt x="18" y="14"/>
                    <a:pt x="22" y="9"/>
                  </a:cubicBezTo>
                  <a:cubicBezTo>
                    <a:pt x="27" y="4"/>
                    <a:pt x="34" y="0"/>
                    <a:pt x="45" y="0"/>
                  </a:cubicBezTo>
                  <a:cubicBezTo>
                    <a:pt x="55" y="0"/>
                    <a:pt x="62" y="3"/>
                    <a:pt x="64" y="4"/>
                  </a:cubicBezTo>
                  <a:lnTo>
                    <a:pt x="61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50">
              <a:extLst>
                <a:ext uri="{FF2B5EF4-FFF2-40B4-BE49-F238E27FC236}">
                  <a16:creationId xmlns:a16="http://schemas.microsoft.com/office/drawing/2014/main" id="{71C2BF5D-0F27-5DC4-E839-53363129A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0251" y="185738"/>
              <a:ext cx="46038" cy="84138"/>
            </a:xfrm>
            <a:custGeom>
              <a:avLst/>
              <a:gdLst>
                <a:gd name="T0" fmla="*/ 53 w 56"/>
                <a:gd name="T1" fmla="*/ 19 h 101"/>
                <a:gd name="T2" fmla="*/ 46 w 56"/>
                <a:gd name="T3" fmla="*/ 18 h 101"/>
                <a:gd name="T4" fmla="*/ 32 w 56"/>
                <a:gd name="T5" fmla="*/ 22 h 101"/>
                <a:gd name="T6" fmla="*/ 18 w 56"/>
                <a:gd name="T7" fmla="*/ 45 h 101"/>
                <a:gd name="T8" fmla="*/ 18 w 56"/>
                <a:gd name="T9" fmla="*/ 101 h 101"/>
                <a:gd name="T10" fmla="*/ 0 w 56"/>
                <a:gd name="T11" fmla="*/ 101 h 101"/>
                <a:gd name="T12" fmla="*/ 0 w 56"/>
                <a:gd name="T13" fmla="*/ 2 h 101"/>
                <a:gd name="T14" fmla="*/ 17 w 56"/>
                <a:gd name="T15" fmla="*/ 2 h 101"/>
                <a:gd name="T16" fmla="*/ 18 w 56"/>
                <a:gd name="T17" fmla="*/ 21 h 101"/>
                <a:gd name="T18" fmla="*/ 48 w 56"/>
                <a:gd name="T19" fmla="*/ 0 h 101"/>
                <a:gd name="T20" fmla="*/ 56 w 56"/>
                <a:gd name="T21" fmla="*/ 1 h 101"/>
                <a:gd name="T22" fmla="*/ 53 w 56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" h="101">
                  <a:moveTo>
                    <a:pt x="53" y="19"/>
                  </a:moveTo>
                  <a:cubicBezTo>
                    <a:pt x="53" y="19"/>
                    <a:pt x="51" y="18"/>
                    <a:pt x="46" y="18"/>
                  </a:cubicBezTo>
                  <a:cubicBezTo>
                    <a:pt x="41" y="18"/>
                    <a:pt x="37" y="19"/>
                    <a:pt x="32" y="22"/>
                  </a:cubicBezTo>
                  <a:cubicBezTo>
                    <a:pt x="26" y="26"/>
                    <a:pt x="20" y="34"/>
                    <a:pt x="18" y="45"/>
                  </a:cubicBezTo>
                  <a:cubicBezTo>
                    <a:pt x="18" y="101"/>
                    <a:pt x="18" y="101"/>
                    <a:pt x="18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24" y="10"/>
                    <a:pt x="35" y="0"/>
                    <a:pt x="48" y="0"/>
                  </a:cubicBezTo>
                  <a:cubicBezTo>
                    <a:pt x="53" y="0"/>
                    <a:pt x="56" y="1"/>
                    <a:pt x="56" y="1"/>
                  </a:cubicBezTo>
                  <a:lnTo>
                    <a:pt x="53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51">
              <a:extLst>
                <a:ext uri="{FF2B5EF4-FFF2-40B4-BE49-F238E27FC236}">
                  <a16:creationId xmlns:a16="http://schemas.microsoft.com/office/drawing/2014/main" id="{6AAE8FD2-F294-9C4A-F94A-068B4B7ABC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1051" y="185738"/>
              <a:ext cx="79375" cy="85725"/>
            </a:xfrm>
            <a:custGeom>
              <a:avLst/>
              <a:gdLst>
                <a:gd name="T0" fmla="*/ 48 w 96"/>
                <a:gd name="T1" fmla="*/ 102 h 102"/>
                <a:gd name="T2" fmla="*/ 0 w 96"/>
                <a:gd name="T3" fmla="*/ 51 h 102"/>
                <a:gd name="T4" fmla="*/ 48 w 96"/>
                <a:gd name="T5" fmla="*/ 0 h 102"/>
                <a:gd name="T6" fmla="*/ 96 w 96"/>
                <a:gd name="T7" fmla="*/ 51 h 102"/>
                <a:gd name="T8" fmla="*/ 48 w 96"/>
                <a:gd name="T9" fmla="*/ 102 h 102"/>
                <a:gd name="T10" fmla="*/ 48 w 96"/>
                <a:gd name="T11" fmla="*/ 14 h 102"/>
                <a:gd name="T12" fmla="*/ 20 w 96"/>
                <a:gd name="T13" fmla="*/ 51 h 102"/>
                <a:gd name="T14" fmla="*/ 48 w 96"/>
                <a:gd name="T15" fmla="*/ 88 h 102"/>
                <a:gd name="T16" fmla="*/ 77 w 96"/>
                <a:gd name="T17" fmla="*/ 51 h 102"/>
                <a:gd name="T18" fmla="*/ 48 w 96"/>
                <a:gd name="T19" fmla="*/ 14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102">
                  <a:moveTo>
                    <a:pt x="48" y="102"/>
                  </a:moveTo>
                  <a:cubicBezTo>
                    <a:pt x="20" y="102"/>
                    <a:pt x="0" y="82"/>
                    <a:pt x="0" y="51"/>
                  </a:cubicBezTo>
                  <a:cubicBezTo>
                    <a:pt x="0" y="20"/>
                    <a:pt x="20" y="0"/>
                    <a:pt x="48" y="0"/>
                  </a:cubicBezTo>
                  <a:cubicBezTo>
                    <a:pt x="77" y="0"/>
                    <a:pt x="96" y="20"/>
                    <a:pt x="96" y="51"/>
                  </a:cubicBezTo>
                  <a:cubicBezTo>
                    <a:pt x="96" y="82"/>
                    <a:pt x="77" y="102"/>
                    <a:pt x="48" y="102"/>
                  </a:cubicBezTo>
                  <a:close/>
                  <a:moveTo>
                    <a:pt x="48" y="14"/>
                  </a:moveTo>
                  <a:cubicBezTo>
                    <a:pt x="30" y="14"/>
                    <a:pt x="20" y="29"/>
                    <a:pt x="20" y="51"/>
                  </a:cubicBezTo>
                  <a:cubicBezTo>
                    <a:pt x="20" y="72"/>
                    <a:pt x="30" y="88"/>
                    <a:pt x="48" y="88"/>
                  </a:cubicBezTo>
                  <a:cubicBezTo>
                    <a:pt x="67" y="88"/>
                    <a:pt x="77" y="72"/>
                    <a:pt x="77" y="51"/>
                  </a:cubicBezTo>
                  <a:cubicBezTo>
                    <a:pt x="77" y="29"/>
                    <a:pt x="67" y="14"/>
                    <a:pt x="48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52">
              <a:extLst>
                <a:ext uri="{FF2B5EF4-FFF2-40B4-BE49-F238E27FC236}">
                  <a16:creationId xmlns:a16="http://schemas.microsoft.com/office/drawing/2014/main" id="{C590DB0F-DC19-CD6D-2F4D-61479185D8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419476" y="185738"/>
              <a:ext cx="117475" cy="84138"/>
            </a:xfrm>
            <a:custGeom>
              <a:avLst/>
              <a:gdLst>
                <a:gd name="T0" fmla="*/ 123 w 142"/>
                <a:gd name="T1" fmla="*/ 101 h 101"/>
                <a:gd name="T2" fmla="*/ 123 w 142"/>
                <a:gd name="T3" fmla="*/ 39 h 101"/>
                <a:gd name="T4" fmla="*/ 106 w 142"/>
                <a:gd name="T5" fmla="*/ 16 h 101"/>
                <a:gd name="T6" fmla="*/ 80 w 142"/>
                <a:gd name="T7" fmla="*/ 41 h 101"/>
                <a:gd name="T8" fmla="*/ 80 w 142"/>
                <a:gd name="T9" fmla="*/ 101 h 101"/>
                <a:gd name="T10" fmla="*/ 62 w 142"/>
                <a:gd name="T11" fmla="*/ 101 h 101"/>
                <a:gd name="T12" fmla="*/ 62 w 142"/>
                <a:gd name="T13" fmla="*/ 39 h 101"/>
                <a:gd name="T14" fmla="*/ 44 w 142"/>
                <a:gd name="T15" fmla="*/ 16 h 101"/>
                <a:gd name="T16" fmla="*/ 19 w 142"/>
                <a:gd name="T17" fmla="*/ 41 h 101"/>
                <a:gd name="T18" fmla="*/ 19 w 142"/>
                <a:gd name="T19" fmla="*/ 101 h 101"/>
                <a:gd name="T20" fmla="*/ 0 w 142"/>
                <a:gd name="T21" fmla="*/ 101 h 101"/>
                <a:gd name="T22" fmla="*/ 0 w 142"/>
                <a:gd name="T23" fmla="*/ 2 h 101"/>
                <a:gd name="T24" fmla="*/ 18 w 142"/>
                <a:gd name="T25" fmla="*/ 2 h 101"/>
                <a:gd name="T26" fmla="*/ 19 w 142"/>
                <a:gd name="T27" fmla="*/ 20 h 101"/>
                <a:gd name="T28" fmla="*/ 51 w 142"/>
                <a:gd name="T29" fmla="*/ 0 h 101"/>
                <a:gd name="T30" fmla="*/ 79 w 142"/>
                <a:gd name="T31" fmla="*/ 21 h 101"/>
                <a:gd name="T32" fmla="*/ 112 w 142"/>
                <a:gd name="T33" fmla="*/ 0 h 101"/>
                <a:gd name="T34" fmla="*/ 142 w 142"/>
                <a:gd name="T35" fmla="*/ 34 h 101"/>
                <a:gd name="T36" fmla="*/ 142 w 142"/>
                <a:gd name="T37" fmla="*/ 101 h 101"/>
                <a:gd name="T38" fmla="*/ 123 w 142"/>
                <a:gd name="T39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42" h="101">
                  <a:moveTo>
                    <a:pt x="123" y="101"/>
                  </a:moveTo>
                  <a:cubicBezTo>
                    <a:pt x="123" y="39"/>
                    <a:pt x="123" y="39"/>
                    <a:pt x="123" y="39"/>
                  </a:cubicBezTo>
                  <a:cubicBezTo>
                    <a:pt x="123" y="26"/>
                    <a:pt x="120" y="16"/>
                    <a:pt x="106" y="16"/>
                  </a:cubicBezTo>
                  <a:cubicBezTo>
                    <a:pt x="91" y="16"/>
                    <a:pt x="81" y="34"/>
                    <a:pt x="80" y="41"/>
                  </a:cubicBezTo>
                  <a:cubicBezTo>
                    <a:pt x="80" y="101"/>
                    <a:pt x="80" y="101"/>
                    <a:pt x="80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39"/>
                    <a:pt x="62" y="39"/>
                    <a:pt x="62" y="39"/>
                  </a:cubicBezTo>
                  <a:cubicBezTo>
                    <a:pt x="62" y="26"/>
                    <a:pt x="59" y="16"/>
                    <a:pt x="44" y="16"/>
                  </a:cubicBezTo>
                  <a:cubicBezTo>
                    <a:pt x="30" y="16"/>
                    <a:pt x="20" y="34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5" y="9"/>
                    <a:pt x="37" y="0"/>
                    <a:pt x="51" y="0"/>
                  </a:cubicBezTo>
                  <a:cubicBezTo>
                    <a:pt x="64" y="0"/>
                    <a:pt x="75" y="6"/>
                    <a:pt x="79" y="21"/>
                  </a:cubicBezTo>
                  <a:cubicBezTo>
                    <a:pt x="86" y="9"/>
                    <a:pt x="98" y="0"/>
                    <a:pt x="112" y="0"/>
                  </a:cubicBezTo>
                  <a:cubicBezTo>
                    <a:pt x="128" y="0"/>
                    <a:pt x="142" y="9"/>
                    <a:pt x="142" y="34"/>
                  </a:cubicBezTo>
                  <a:cubicBezTo>
                    <a:pt x="142" y="101"/>
                    <a:pt x="142" y="101"/>
                    <a:pt x="142" y="101"/>
                  </a:cubicBezTo>
                  <a:cubicBezTo>
                    <a:pt x="123" y="101"/>
                    <a:pt x="123" y="101"/>
                    <a:pt x="123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53">
              <a:extLst>
                <a:ext uri="{FF2B5EF4-FFF2-40B4-BE49-F238E27FC236}">
                  <a16:creationId xmlns:a16="http://schemas.microsoft.com/office/drawing/2014/main" id="{975A0B57-FD60-D7A6-C45A-346EA17AE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1" y="157163"/>
              <a:ext cx="69850" cy="112713"/>
            </a:xfrm>
            <a:custGeom>
              <a:avLst/>
              <a:gdLst>
                <a:gd name="T0" fmla="*/ 0 w 44"/>
                <a:gd name="T1" fmla="*/ 71 h 71"/>
                <a:gd name="T2" fmla="*/ 0 w 44"/>
                <a:gd name="T3" fmla="*/ 0 h 71"/>
                <a:gd name="T4" fmla="*/ 43 w 44"/>
                <a:gd name="T5" fmla="*/ 0 h 71"/>
                <a:gd name="T6" fmla="*/ 43 w 44"/>
                <a:gd name="T7" fmla="*/ 8 h 71"/>
                <a:gd name="T8" fmla="*/ 10 w 44"/>
                <a:gd name="T9" fmla="*/ 8 h 71"/>
                <a:gd name="T10" fmla="*/ 10 w 44"/>
                <a:gd name="T11" fmla="*/ 29 h 71"/>
                <a:gd name="T12" fmla="*/ 41 w 44"/>
                <a:gd name="T13" fmla="*/ 29 h 71"/>
                <a:gd name="T14" fmla="*/ 41 w 44"/>
                <a:gd name="T15" fmla="*/ 38 h 71"/>
                <a:gd name="T16" fmla="*/ 10 w 44"/>
                <a:gd name="T17" fmla="*/ 38 h 71"/>
                <a:gd name="T18" fmla="*/ 10 w 44"/>
                <a:gd name="T19" fmla="*/ 62 h 71"/>
                <a:gd name="T20" fmla="*/ 44 w 44"/>
                <a:gd name="T21" fmla="*/ 62 h 71"/>
                <a:gd name="T22" fmla="*/ 44 w 44"/>
                <a:gd name="T23" fmla="*/ 71 h 71"/>
                <a:gd name="T24" fmla="*/ 0 w 44"/>
                <a:gd name="T25" fmla="*/ 71 h 71"/>
                <a:gd name="T26" fmla="*/ 0 w 44"/>
                <a:gd name="T2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71">
                  <a:moveTo>
                    <a:pt x="0" y="71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43" y="8"/>
                  </a:lnTo>
                  <a:lnTo>
                    <a:pt x="10" y="8"/>
                  </a:lnTo>
                  <a:lnTo>
                    <a:pt x="10" y="29"/>
                  </a:lnTo>
                  <a:lnTo>
                    <a:pt x="41" y="29"/>
                  </a:lnTo>
                  <a:lnTo>
                    <a:pt x="41" y="38"/>
                  </a:lnTo>
                  <a:lnTo>
                    <a:pt x="10" y="38"/>
                  </a:lnTo>
                  <a:lnTo>
                    <a:pt x="10" y="62"/>
                  </a:lnTo>
                  <a:lnTo>
                    <a:pt x="44" y="62"/>
                  </a:lnTo>
                  <a:lnTo>
                    <a:pt x="44" y="71"/>
                  </a:lnTo>
                  <a:lnTo>
                    <a:pt x="0" y="71"/>
                  </a:lnTo>
                  <a:lnTo>
                    <a:pt x="0" y="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54">
              <a:extLst>
                <a:ext uri="{FF2B5EF4-FFF2-40B4-BE49-F238E27FC236}">
                  <a16:creationId xmlns:a16="http://schemas.microsoft.com/office/drawing/2014/main" id="{E8018739-B110-09C4-D3DE-76CFD23BB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88" y="188913"/>
              <a:ext cx="77788" cy="80963"/>
            </a:xfrm>
            <a:custGeom>
              <a:avLst/>
              <a:gdLst>
                <a:gd name="T0" fmla="*/ 38 w 49"/>
                <a:gd name="T1" fmla="*/ 51 h 51"/>
                <a:gd name="T2" fmla="*/ 24 w 49"/>
                <a:gd name="T3" fmla="*/ 30 h 51"/>
                <a:gd name="T4" fmla="*/ 11 w 49"/>
                <a:gd name="T5" fmla="*/ 51 h 51"/>
                <a:gd name="T6" fmla="*/ 0 w 49"/>
                <a:gd name="T7" fmla="*/ 51 h 51"/>
                <a:gd name="T8" fmla="*/ 18 w 49"/>
                <a:gd name="T9" fmla="*/ 25 h 51"/>
                <a:gd name="T10" fmla="*/ 1 w 49"/>
                <a:gd name="T11" fmla="*/ 0 h 51"/>
                <a:gd name="T12" fmla="*/ 12 w 49"/>
                <a:gd name="T13" fmla="*/ 0 h 51"/>
                <a:gd name="T14" fmla="*/ 25 w 49"/>
                <a:gd name="T15" fmla="*/ 19 h 51"/>
                <a:gd name="T16" fmla="*/ 37 w 49"/>
                <a:gd name="T17" fmla="*/ 0 h 51"/>
                <a:gd name="T18" fmla="*/ 48 w 49"/>
                <a:gd name="T19" fmla="*/ 0 h 51"/>
                <a:gd name="T20" fmla="*/ 30 w 49"/>
                <a:gd name="T21" fmla="*/ 25 h 51"/>
                <a:gd name="T22" fmla="*/ 49 w 49"/>
                <a:gd name="T23" fmla="*/ 51 h 51"/>
                <a:gd name="T24" fmla="*/ 38 w 49"/>
                <a:gd name="T2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9" h="51">
                  <a:moveTo>
                    <a:pt x="38" y="51"/>
                  </a:moveTo>
                  <a:lnTo>
                    <a:pt x="24" y="30"/>
                  </a:lnTo>
                  <a:lnTo>
                    <a:pt x="11" y="51"/>
                  </a:lnTo>
                  <a:lnTo>
                    <a:pt x="0" y="51"/>
                  </a:lnTo>
                  <a:lnTo>
                    <a:pt x="18" y="25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5" y="19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30" y="25"/>
                  </a:lnTo>
                  <a:lnTo>
                    <a:pt x="49" y="51"/>
                  </a:lnTo>
                  <a:lnTo>
                    <a:pt x="38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55">
              <a:extLst>
                <a:ext uri="{FF2B5EF4-FFF2-40B4-BE49-F238E27FC236}">
                  <a16:creationId xmlns:a16="http://schemas.microsoft.com/office/drawing/2014/main" id="{6262A5DA-588E-44E3-D3E5-B27EFDFBA4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763963" y="185738"/>
              <a:ext cx="77788" cy="114300"/>
            </a:xfrm>
            <a:custGeom>
              <a:avLst/>
              <a:gdLst>
                <a:gd name="T0" fmla="*/ 49 w 94"/>
                <a:gd name="T1" fmla="*/ 102 h 136"/>
                <a:gd name="T2" fmla="*/ 18 w 94"/>
                <a:gd name="T3" fmla="*/ 85 h 136"/>
                <a:gd name="T4" fmla="*/ 18 w 94"/>
                <a:gd name="T5" fmla="*/ 136 h 136"/>
                <a:gd name="T6" fmla="*/ 0 w 94"/>
                <a:gd name="T7" fmla="*/ 136 h 136"/>
                <a:gd name="T8" fmla="*/ 0 w 94"/>
                <a:gd name="T9" fmla="*/ 1 h 136"/>
                <a:gd name="T10" fmla="*/ 17 w 94"/>
                <a:gd name="T11" fmla="*/ 1 h 136"/>
                <a:gd name="T12" fmla="*/ 18 w 94"/>
                <a:gd name="T13" fmla="*/ 17 h 136"/>
                <a:gd name="T14" fmla="*/ 51 w 94"/>
                <a:gd name="T15" fmla="*/ 0 h 136"/>
                <a:gd name="T16" fmla="*/ 94 w 94"/>
                <a:gd name="T17" fmla="*/ 51 h 136"/>
                <a:gd name="T18" fmla="*/ 49 w 94"/>
                <a:gd name="T19" fmla="*/ 102 h 136"/>
                <a:gd name="T20" fmla="*/ 46 w 94"/>
                <a:gd name="T21" fmla="*/ 14 h 136"/>
                <a:gd name="T22" fmla="*/ 17 w 94"/>
                <a:gd name="T23" fmla="*/ 50 h 136"/>
                <a:gd name="T24" fmla="*/ 45 w 94"/>
                <a:gd name="T25" fmla="*/ 87 h 136"/>
                <a:gd name="T26" fmla="*/ 74 w 94"/>
                <a:gd name="T27" fmla="*/ 50 h 136"/>
                <a:gd name="T28" fmla="*/ 46 w 94"/>
                <a:gd name="T29" fmla="*/ 14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4" h="136">
                  <a:moveTo>
                    <a:pt x="49" y="102"/>
                  </a:moveTo>
                  <a:cubicBezTo>
                    <a:pt x="29" y="102"/>
                    <a:pt x="21" y="89"/>
                    <a:pt x="18" y="85"/>
                  </a:cubicBezTo>
                  <a:cubicBezTo>
                    <a:pt x="18" y="136"/>
                    <a:pt x="18" y="136"/>
                    <a:pt x="18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20" y="15"/>
                    <a:pt x="30" y="0"/>
                    <a:pt x="51" y="0"/>
                  </a:cubicBezTo>
                  <a:cubicBezTo>
                    <a:pt x="78" y="0"/>
                    <a:pt x="94" y="21"/>
                    <a:pt x="94" y="51"/>
                  </a:cubicBezTo>
                  <a:cubicBezTo>
                    <a:pt x="93" y="81"/>
                    <a:pt x="75" y="102"/>
                    <a:pt x="49" y="102"/>
                  </a:cubicBezTo>
                  <a:close/>
                  <a:moveTo>
                    <a:pt x="46" y="14"/>
                  </a:moveTo>
                  <a:cubicBezTo>
                    <a:pt x="29" y="14"/>
                    <a:pt x="17" y="31"/>
                    <a:pt x="17" y="50"/>
                  </a:cubicBezTo>
                  <a:cubicBezTo>
                    <a:pt x="17" y="70"/>
                    <a:pt x="28" y="87"/>
                    <a:pt x="45" y="87"/>
                  </a:cubicBezTo>
                  <a:cubicBezTo>
                    <a:pt x="62" y="87"/>
                    <a:pt x="74" y="70"/>
                    <a:pt x="74" y="50"/>
                  </a:cubicBezTo>
                  <a:cubicBezTo>
                    <a:pt x="74" y="31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56">
              <a:extLst>
                <a:ext uri="{FF2B5EF4-FFF2-40B4-BE49-F238E27FC236}">
                  <a16:creationId xmlns:a16="http://schemas.microsoft.com/office/drawing/2014/main" id="{35512E43-0E79-8BBC-F997-A442D44277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2863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5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57">
              <a:extLst>
                <a:ext uri="{FF2B5EF4-FFF2-40B4-BE49-F238E27FC236}">
                  <a16:creationId xmlns:a16="http://schemas.microsoft.com/office/drawing/2014/main" id="{FEF6EF1B-2A95-0FAE-281F-3A8B2AACA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46526" y="185738"/>
              <a:ext cx="47625" cy="84138"/>
            </a:xfrm>
            <a:custGeom>
              <a:avLst/>
              <a:gdLst>
                <a:gd name="T0" fmla="*/ 54 w 57"/>
                <a:gd name="T1" fmla="*/ 19 h 101"/>
                <a:gd name="T2" fmla="*/ 47 w 57"/>
                <a:gd name="T3" fmla="*/ 18 h 101"/>
                <a:gd name="T4" fmla="*/ 33 w 57"/>
                <a:gd name="T5" fmla="*/ 22 h 101"/>
                <a:gd name="T6" fmla="*/ 19 w 57"/>
                <a:gd name="T7" fmla="*/ 45 h 101"/>
                <a:gd name="T8" fmla="*/ 19 w 57"/>
                <a:gd name="T9" fmla="*/ 101 h 101"/>
                <a:gd name="T10" fmla="*/ 0 w 57"/>
                <a:gd name="T11" fmla="*/ 101 h 101"/>
                <a:gd name="T12" fmla="*/ 0 w 57"/>
                <a:gd name="T13" fmla="*/ 2 h 101"/>
                <a:gd name="T14" fmla="*/ 18 w 57"/>
                <a:gd name="T15" fmla="*/ 2 h 101"/>
                <a:gd name="T16" fmla="*/ 19 w 57"/>
                <a:gd name="T17" fmla="*/ 21 h 101"/>
                <a:gd name="T18" fmla="*/ 49 w 57"/>
                <a:gd name="T19" fmla="*/ 0 h 101"/>
                <a:gd name="T20" fmla="*/ 57 w 57"/>
                <a:gd name="T21" fmla="*/ 1 h 101"/>
                <a:gd name="T22" fmla="*/ 54 w 57"/>
                <a:gd name="T23" fmla="*/ 1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7" h="101">
                  <a:moveTo>
                    <a:pt x="54" y="19"/>
                  </a:moveTo>
                  <a:cubicBezTo>
                    <a:pt x="54" y="19"/>
                    <a:pt x="52" y="18"/>
                    <a:pt x="47" y="18"/>
                  </a:cubicBezTo>
                  <a:cubicBezTo>
                    <a:pt x="42" y="18"/>
                    <a:pt x="38" y="19"/>
                    <a:pt x="33" y="22"/>
                  </a:cubicBezTo>
                  <a:cubicBezTo>
                    <a:pt x="27" y="26"/>
                    <a:pt x="21" y="34"/>
                    <a:pt x="19" y="45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4" y="10"/>
                    <a:pt x="35" y="0"/>
                    <a:pt x="49" y="0"/>
                  </a:cubicBezTo>
                  <a:cubicBezTo>
                    <a:pt x="54" y="0"/>
                    <a:pt x="57" y="1"/>
                    <a:pt x="57" y="1"/>
                  </a:cubicBezTo>
                  <a:lnTo>
                    <a:pt x="54" y="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58">
              <a:extLst>
                <a:ext uri="{FF2B5EF4-FFF2-40B4-BE49-F238E27FC236}">
                  <a16:creationId xmlns:a16="http://schemas.microsoft.com/office/drawing/2014/main" id="{AF31A35E-7433-891D-44E8-BEA36D454E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5263" y="150813"/>
              <a:ext cx="20638" cy="119063"/>
            </a:xfrm>
            <a:custGeom>
              <a:avLst/>
              <a:gdLst>
                <a:gd name="T0" fmla="*/ 13 w 26"/>
                <a:gd name="T1" fmla="*/ 25 h 144"/>
                <a:gd name="T2" fmla="*/ 0 w 26"/>
                <a:gd name="T3" fmla="*/ 13 h 144"/>
                <a:gd name="T4" fmla="*/ 13 w 26"/>
                <a:gd name="T5" fmla="*/ 0 h 144"/>
                <a:gd name="T6" fmla="*/ 26 w 26"/>
                <a:gd name="T7" fmla="*/ 12 h 144"/>
                <a:gd name="T8" fmla="*/ 13 w 26"/>
                <a:gd name="T9" fmla="*/ 25 h 144"/>
                <a:gd name="T10" fmla="*/ 3 w 26"/>
                <a:gd name="T11" fmla="*/ 144 h 144"/>
                <a:gd name="T12" fmla="*/ 3 w 26"/>
                <a:gd name="T13" fmla="*/ 45 h 144"/>
                <a:gd name="T14" fmla="*/ 22 w 26"/>
                <a:gd name="T15" fmla="*/ 45 h 144"/>
                <a:gd name="T16" fmla="*/ 22 w 26"/>
                <a:gd name="T17" fmla="*/ 144 h 144"/>
                <a:gd name="T18" fmla="*/ 3 w 26"/>
                <a:gd name="T19" fmla="*/ 14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144">
                  <a:moveTo>
                    <a:pt x="13" y="25"/>
                  </a:moveTo>
                  <a:cubicBezTo>
                    <a:pt x="6" y="25"/>
                    <a:pt x="0" y="20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0" y="0"/>
                    <a:pt x="26" y="6"/>
                    <a:pt x="26" y="12"/>
                  </a:cubicBezTo>
                  <a:cubicBezTo>
                    <a:pt x="26" y="19"/>
                    <a:pt x="20" y="25"/>
                    <a:pt x="13" y="25"/>
                  </a:cubicBezTo>
                  <a:close/>
                  <a:moveTo>
                    <a:pt x="3" y="144"/>
                  </a:moveTo>
                  <a:cubicBezTo>
                    <a:pt x="3" y="45"/>
                    <a:pt x="3" y="45"/>
                    <a:pt x="3" y="45"/>
                  </a:cubicBezTo>
                  <a:cubicBezTo>
                    <a:pt x="22" y="45"/>
                    <a:pt x="22" y="45"/>
                    <a:pt x="22" y="45"/>
                  </a:cubicBezTo>
                  <a:cubicBezTo>
                    <a:pt x="22" y="144"/>
                    <a:pt x="22" y="144"/>
                    <a:pt x="22" y="144"/>
                  </a:cubicBezTo>
                  <a:lnTo>
                    <a:pt x="3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59">
              <a:extLst>
                <a:ext uri="{FF2B5EF4-FFF2-40B4-BE49-F238E27FC236}">
                  <a16:creationId xmlns:a16="http://schemas.microsoft.com/office/drawing/2014/main" id="{011AEB08-8C96-F19B-82E4-848E1AED6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41776" y="185738"/>
              <a:ext cx="74613" cy="85725"/>
            </a:xfrm>
            <a:custGeom>
              <a:avLst/>
              <a:gdLst>
                <a:gd name="T0" fmla="*/ 20 w 90"/>
                <a:gd name="T1" fmla="*/ 56 h 103"/>
                <a:gd name="T2" fmla="*/ 50 w 90"/>
                <a:gd name="T3" fmla="*/ 88 h 103"/>
                <a:gd name="T4" fmla="*/ 80 w 90"/>
                <a:gd name="T5" fmla="*/ 77 h 103"/>
                <a:gd name="T6" fmla="*/ 88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20 w 90"/>
                <a:gd name="T19" fmla="*/ 56 h 103"/>
                <a:gd name="T20" fmla="*/ 46 w 90"/>
                <a:gd name="T21" fmla="*/ 14 h 103"/>
                <a:gd name="T22" fmla="*/ 19 w 90"/>
                <a:gd name="T23" fmla="*/ 42 h 103"/>
                <a:gd name="T24" fmla="*/ 71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20" y="56"/>
                  </a:moveTo>
                  <a:cubicBezTo>
                    <a:pt x="20" y="75"/>
                    <a:pt x="31" y="88"/>
                    <a:pt x="50" y="88"/>
                  </a:cubicBezTo>
                  <a:cubicBezTo>
                    <a:pt x="68" y="88"/>
                    <a:pt x="79" y="78"/>
                    <a:pt x="80" y="77"/>
                  </a:cubicBezTo>
                  <a:cubicBezTo>
                    <a:pt x="88" y="89"/>
                    <a:pt x="88" y="89"/>
                    <a:pt x="88" y="89"/>
                  </a:cubicBezTo>
                  <a:cubicBezTo>
                    <a:pt x="88" y="89"/>
                    <a:pt x="75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1" y="0"/>
                    <a:pt x="47" y="0"/>
                  </a:cubicBezTo>
                  <a:cubicBezTo>
                    <a:pt x="74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20" y="56"/>
                    <a:pt x="20" y="56"/>
                    <a:pt x="20" y="56"/>
                  </a:cubicBezTo>
                  <a:close/>
                  <a:moveTo>
                    <a:pt x="46" y="14"/>
                  </a:moveTo>
                  <a:cubicBezTo>
                    <a:pt x="29" y="14"/>
                    <a:pt x="20" y="29"/>
                    <a:pt x="19" y="42"/>
                  </a:cubicBezTo>
                  <a:cubicBezTo>
                    <a:pt x="71" y="42"/>
                    <a:pt x="71" y="42"/>
                    <a:pt x="71" y="42"/>
                  </a:cubicBezTo>
                  <a:cubicBezTo>
                    <a:pt x="72" y="28"/>
                    <a:pt x="64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60">
              <a:extLst>
                <a:ext uri="{FF2B5EF4-FFF2-40B4-BE49-F238E27FC236}">
                  <a16:creationId xmlns:a16="http://schemas.microsoft.com/office/drawing/2014/main" id="{131EA098-7609-E572-FDAB-89536CA98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5438" y="185738"/>
              <a:ext cx="69850" cy="84138"/>
            </a:xfrm>
            <a:custGeom>
              <a:avLst/>
              <a:gdLst>
                <a:gd name="T0" fmla="*/ 65 w 84"/>
                <a:gd name="T1" fmla="*/ 101 h 101"/>
                <a:gd name="T2" fmla="*/ 65 w 84"/>
                <a:gd name="T3" fmla="*/ 41 h 101"/>
                <a:gd name="T4" fmla="*/ 45 w 84"/>
                <a:gd name="T5" fmla="*/ 16 h 101"/>
                <a:gd name="T6" fmla="*/ 19 w 84"/>
                <a:gd name="T7" fmla="*/ 41 h 101"/>
                <a:gd name="T8" fmla="*/ 19 w 84"/>
                <a:gd name="T9" fmla="*/ 101 h 101"/>
                <a:gd name="T10" fmla="*/ 0 w 84"/>
                <a:gd name="T11" fmla="*/ 101 h 101"/>
                <a:gd name="T12" fmla="*/ 0 w 84"/>
                <a:gd name="T13" fmla="*/ 2 h 101"/>
                <a:gd name="T14" fmla="*/ 18 w 84"/>
                <a:gd name="T15" fmla="*/ 2 h 101"/>
                <a:gd name="T16" fmla="*/ 19 w 84"/>
                <a:gd name="T17" fmla="*/ 20 h 101"/>
                <a:gd name="T18" fmla="*/ 52 w 84"/>
                <a:gd name="T19" fmla="*/ 0 h 101"/>
                <a:gd name="T20" fmla="*/ 84 w 84"/>
                <a:gd name="T21" fmla="*/ 37 h 101"/>
                <a:gd name="T22" fmla="*/ 84 w 84"/>
                <a:gd name="T23" fmla="*/ 101 h 101"/>
                <a:gd name="T24" fmla="*/ 65 w 84"/>
                <a:gd name="T25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101">
                  <a:moveTo>
                    <a:pt x="65" y="101"/>
                  </a:moveTo>
                  <a:cubicBezTo>
                    <a:pt x="65" y="41"/>
                    <a:pt x="65" y="41"/>
                    <a:pt x="65" y="41"/>
                  </a:cubicBezTo>
                  <a:cubicBezTo>
                    <a:pt x="65" y="26"/>
                    <a:pt x="60" y="16"/>
                    <a:pt x="45" y="16"/>
                  </a:cubicBezTo>
                  <a:cubicBezTo>
                    <a:pt x="30" y="16"/>
                    <a:pt x="21" y="32"/>
                    <a:pt x="19" y="41"/>
                  </a:cubicBezTo>
                  <a:cubicBezTo>
                    <a:pt x="19" y="101"/>
                    <a:pt x="19" y="101"/>
                    <a:pt x="19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4" y="10"/>
                    <a:pt x="35" y="0"/>
                    <a:pt x="52" y="0"/>
                  </a:cubicBezTo>
                  <a:cubicBezTo>
                    <a:pt x="71" y="0"/>
                    <a:pt x="84" y="11"/>
                    <a:pt x="84" y="37"/>
                  </a:cubicBezTo>
                  <a:cubicBezTo>
                    <a:pt x="84" y="101"/>
                    <a:pt x="84" y="101"/>
                    <a:pt x="84" y="101"/>
                  </a:cubicBezTo>
                  <a:cubicBezTo>
                    <a:pt x="65" y="101"/>
                    <a:pt x="65" y="101"/>
                    <a:pt x="65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61">
              <a:extLst>
                <a:ext uri="{FF2B5EF4-FFF2-40B4-BE49-F238E27FC236}">
                  <a16:creationId xmlns:a16="http://schemas.microsoft.com/office/drawing/2014/main" id="{8CB86734-E125-A2B2-51F8-7EC52DBF26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1163" y="185738"/>
              <a:ext cx="71438" cy="85725"/>
            </a:xfrm>
            <a:custGeom>
              <a:avLst/>
              <a:gdLst>
                <a:gd name="T0" fmla="*/ 76 w 86"/>
                <a:gd name="T1" fmla="*/ 28 h 103"/>
                <a:gd name="T2" fmla="*/ 51 w 86"/>
                <a:gd name="T3" fmla="*/ 15 h 103"/>
                <a:gd name="T4" fmla="*/ 20 w 86"/>
                <a:gd name="T5" fmla="*/ 51 h 103"/>
                <a:gd name="T6" fmla="*/ 50 w 86"/>
                <a:gd name="T7" fmla="*/ 86 h 103"/>
                <a:gd name="T8" fmla="*/ 76 w 86"/>
                <a:gd name="T9" fmla="*/ 73 h 103"/>
                <a:gd name="T10" fmla="*/ 86 w 86"/>
                <a:gd name="T11" fmla="*/ 85 h 103"/>
                <a:gd name="T12" fmla="*/ 47 w 86"/>
                <a:gd name="T13" fmla="*/ 103 h 103"/>
                <a:gd name="T14" fmla="*/ 0 w 86"/>
                <a:gd name="T15" fmla="*/ 51 h 103"/>
                <a:gd name="T16" fmla="*/ 48 w 86"/>
                <a:gd name="T17" fmla="*/ 0 h 103"/>
                <a:gd name="T18" fmla="*/ 85 w 86"/>
                <a:gd name="T19" fmla="*/ 17 h 103"/>
                <a:gd name="T20" fmla="*/ 76 w 86"/>
                <a:gd name="T21" fmla="*/ 28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6" h="103">
                  <a:moveTo>
                    <a:pt x="76" y="28"/>
                  </a:moveTo>
                  <a:cubicBezTo>
                    <a:pt x="76" y="28"/>
                    <a:pt x="67" y="15"/>
                    <a:pt x="51" y="15"/>
                  </a:cubicBezTo>
                  <a:cubicBezTo>
                    <a:pt x="34" y="15"/>
                    <a:pt x="20" y="27"/>
                    <a:pt x="20" y="51"/>
                  </a:cubicBezTo>
                  <a:cubicBezTo>
                    <a:pt x="20" y="75"/>
                    <a:pt x="34" y="86"/>
                    <a:pt x="50" y="86"/>
                  </a:cubicBezTo>
                  <a:cubicBezTo>
                    <a:pt x="66" y="86"/>
                    <a:pt x="76" y="74"/>
                    <a:pt x="76" y="73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85" y="86"/>
                    <a:pt x="74" y="103"/>
                    <a:pt x="47" y="103"/>
                  </a:cubicBezTo>
                  <a:cubicBezTo>
                    <a:pt x="21" y="103"/>
                    <a:pt x="0" y="83"/>
                    <a:pt x="0" y="51"/>
                  </a:cubicBezTo>
                  <a:cubicBezTo>
                    <a:pt x="0" y="19"/>
                    <a:pt x="22" y="0"/>
                    <a:pt x="48" y="0"/>
                  </a:cubicBezTo>
                  <a:cubicBezTo>
                    <a:pt x="74" y="0"/>
                    <a:pt x="84" y="16"/>
                    <a:pt x="85" y="17"/>
                  </a:cubicBezTo>
                  <a:lnTo>
                    <a:pt x="7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62">
              <a:extLst>
                <a:ext uri="{FF2B5EF4-FFF2-40B4-BE49-F238E27FC236}">
                  <a16:creationId xmlns:a16="http://schemas.microsoft.com/office/drawing/2014/main" id="{E2BA6FAC-BC0B-955C-76C2-7569276E7C2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03713" y="185738"/>
              <a:ext cx="74613" cy="85725"/>
            </a:xfrm>
            <a:custGeom>
              <a:avLst/>
              <a:gdLst>
                <a:gd name="T0" fmla="*/ 19 w 90"/>
                <a:gd name="T1" fmla="*/ 56 h 103"/>
                <a:gd name="T2" fmla="*/ 49 w 90"/>
                <a:gd name="T3" fmla="*/ 88 h 103"/>
                <a:gd name="T4" fmla="*/ 79 w 90"/>
                <a:gd name="T5" fmla="*/ 77 h 103"/>
                <a:gd name="T6" fmla="*/ 87 w 90"/>
                <a:gd name="T7" fmla="*/ 89 h 103"/>
                <a:gd name="T8" fmla="*/ 47 w 90"/>
                <a:gd name="T9" fmla="*/ 103 h 103"/>
                <a:gd name="T10" fmla="*/ 0 w 90"/>
                <a:gd name="T11" fmla="*/ 52 h 103"/>
                <a:gd name="T12" fmla="*/ 47 w 90"/>
                <a:gd name="T13" fmla="*/ 0 h 103"/>
                <a:gd name="T14" fmla="*/ 90 w 90"/>
                <a:gd name="T15" fmla="*/ 48 h 103"/>
                <a:gd name="T16" fmla="*/ 90 w 90"/>
                <a:gd name="T17" fmla="*/ 56 h 103"/>
                <a:gd name="T18" fmla="*/ 19 w 90"/>
                <a:gd name="T19" fmla="*/ 56 h 103"/>
                <a:gd name="T20" fmla="*/ 46 w 90"/>
                <a:gd name="T21" fmla="*/ 14 h 103"/>
                <a:gd name="T22" fmla="*/ 18 w 90"/>
                <a:gd name="T23" fmla="*/ 42 h 103"/>
                <a:gd name="T24" fmla="*/ 70 w 90"/>
                <a:gd name="T25" fmla="*/ 42 h 103"/>
                <a:gd name="T26" fmla="*/ 46 w 90"/>
                <a:gd name="T27" fmla="*/ 1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" h="103">
                  <a:moveTo>
                    <a:pt x="19" y="56"/>
                  </a:moveTo>
                  <a:cubicBezTo>
                    <a:pt x="19" y="75"/>
                    <a:pt x="31" y="88"/>
                    <a:pt x="49" y="88"/>
                  </a:cubicBezTo>
                  <a:cubicBezTo>
                    <a:pt x="67" y="88"/>
                    <a:pt x="78" y="78"/>
                    <a:pt x="79" y="77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87" y="89"/>
                    <a:pt x="74" y="103"/>
                    <a:pt x="47" y="103"/>
                  </a:cubicBezTo>
                  <a:cubicBezTo>
                    <a:pt x="20" y="103"/>
                    <a:pt x="0" y="84"/>
                    <a:pt x="0" y="52"/>
                  </a:cubicBezTo>
                  <a:cubicBezTo>
                    <a:pt x="0" y="19"/>
                    <a:pt x="20" y="0"/>
                    <a:pt x="47" y="0"/>
                  </a:cubicBezTo>
                  <a:cubicBezTo>
                    <a:pt x="73" y="0"/>
                    <a:pt x="90" y="20"/>
                    <a:pt x="90" y="48"/>
                  </a:cubicBezTo>
                  <a:cubicBezTo>
                    <a:pt x="90" y="56"/>
                    <a:pt x="90" y="56"/>
                    <a:pt x="90" y="56"/>
                  </a:cubicBezTo>
                  <a:cubicBezTo>
                    <a:pt x="19" y="56"/>
                    <a:pt x="19" y="56"/>
                    <a:pt x="19" y="56"/>
                  </a:cubicBezTo>
                  <a:close/>
                  <a:moveTo>
                    <a:pt x="46" y="14"/>
                  </a:moveTo>
                  <a:cubicBezTo>
                    <a:pt x="28" y="14"/>
                    <a:pt x="20" y="29"/>
                    <a:pt x="18" y="42"/>
                  </a:cubicBezTo>
                  <a:cubicBezTo>
                    <a:pt x="70" y="42"/>
                    <a:pt x="70" y="42"/>
                    <a:pt x="70" y="42"/>
                  </a:cubicBezTo>
                  <a:cubicBezTo>
                    <a:pt x="71" y="28"/>
                    <a:pt x="63" y="14"/>
                    <a:pt x="46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Rectangle 63">
              <a:extLst>
                <a:ext uri="{FF2B5EF4-FFF2-40B4-BE49-F238E27FC236}">
                  <a16:creationId xmlns:a16="http://schemas.microsoft.com/office/drawing/2014/main" id="{8B1668FC-ED11-4E5F-5CD7-B8AECBE72E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1713" y="-269875"/>
              <a:ext cx="12700" cy="7731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64">
              <a:extLst>
                <a:ext uri="{FF2B5EF4-FFF2-40B4-BE49-F238E27FC236}">
                  <a16:creationId xmlns:a16="http://schemas.microsoft.com/office/drawing/2014/main" id="{E764F59C-9348-969F-DC4C-91400D947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1226" y="-279400"/>
              <a:ext cx="119063" cy="1206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65">
              <a:extLst>
                <a:ext uri="{FF2B5EF4-FFF2-40B4-BE49-F238E27FC236}">
                  <a16:creationId xmlns:a16="http://schemas.microsoft.com/office/drawing/2014/main" id="{0C6CC64C-557B-7855-41F2-B4CCE30CCF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2476" y="-269875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Oval 66">
              <a:extLst>
                <a:ext uri="{FF2B5EF4-FFF2-40B4-BE49-F238E27FC236}">
                  <a16:creationId xmlns:a16="http://schemas.microsoft.com/office/drawing/2014/main" id="{6F43F3D1-B8CB-54F6-36F7-16314257D6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-103188"/>
              <a:ext cx="101600" cy="10160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Oval 67">
              <a:extLst>
                <a:ext uri="{FF2B5EF4-FFF2-40B4-BE49-F238E27FC236}">
                  <a16:creationId xmlns:a16="http://schemas.microsoft.com/office/drawing/2014/main" id="{92E571BB-D352-2156-6D4A-C44BE8B1D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7101" y="53975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Oval 68">
              <a:extLst>
                <a:ext uri="{FF2B5EF4-FFF2-40B4-BE49-F238E27FC236}">
                  <a16:creationId xmlns:a16="http://schemas.microsoft.com/office/drawing/2014/main" id="{7A8957F8-68A4-3EE6-C67A-79E4C3B0E7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413" y="-95250"/>
              <a:ext cx="87313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Oval 69">
              <a:extLst>
                <a:ext uri="{FF2B5EF4-FFF2-40B4-BE49-F238E27FC236}">
                  <a16:creationId xmlns:a16="http://schemas.microsoft.com/office/drawing/2014/main" id="{E37C8ED8-118C-127C-C8D8-93DB4910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1188" y="-261938"/>
              <a:ext cx="85725" cy="8731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CDAAB41-4F5B-0002-62E7-0314002034DE}"/>
              </a:ext>
            </a:extLst>
          </p:cNvPr>
          <p:cNvSpPr txBox="1"/>
          <p:nvPr/>
        </p:nvSpPr>
        <p:spPr>
          <a:xfrm>
            <a:off x="1516830" y="6334188"/>
            <a:ext cx="571904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051918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1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B38E2F1A-B34E-D69C-A57E-330971B04075}"/>
              </a:ext>
            </a:extLst>
          </p:cNvPr>
          <p:cNvGraphicFramePr>
            <a:graphicFrameLocks noChangeAspect="1"/>
          </p:cNvGraphicFramePr>
          <p:nvPr>
            <p:custDataLst>
              <p:tags r:id="rId27"/>
            </p:custDataLst>
            <p:extLst>
              <p:ext uri="{D42A27DB-BD31-4B8C-83A1-F6EECF244321}">
                <p14:modId xmlns:p14="http://schemas.microsoft.com/office/powerpoint/2010/main" val="2183109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10" imgH="409" progId="TCLayout.ActiveDocument.1">
                  <p:embed/>
                </p:oleObj>
              </mc:Choice>
              <mc:Fallback>
                <p:oleObj name="think-cell Slide" r:id="rId28" imgW="410" imgH="40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B38E2F1A-B34E-D69C-A57E-330971B040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C0743-AA73-0840-B62D-0DD113560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7589"/>
            <a:ext cx="10962290" cy="767853"/>
          </a:xfrm>
          <a:prstGeom prst="rect">
            <a:avLst/>
          </a:prstGeom>
        </p:spPr>
        <p:txBody>
          <a:bodyPr vert="horz" lIns="91440" tIns="0" rIns="9144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93CF6-2309-4345-AA1D-B104C260F8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8083"/>
            <a:ext cx="10962290" cy="45641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28CDE71-B946-DC7D-EEDB-2B57293F9294}"/>
              </a:ext>
            </a:extLst>
          </p:cNvPr>
          <p:cNvCxnSpPr>
            <a:cxnSpLocks/>
          </p:cNvCxnSpPr>
          <p:nvPr/>
        </p:nvCxnSpPr>
        <p:spPr>
          <a:xfrm>
            <a:off x="576393" y="-1905"/>
            <a:ext cx="0" cy="846841"/>
          </a:xfrm>
          <a:prstGeom prst="line">
            <a:avLst/>
          </a:prstGeom>
          <a:ln w="63500" cap="flat" cmpd="sng" algn="ctr">
            <a:solidFill>
              <a:schemeClr val="accent3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5AB39C8-5319-0E6E-2410-4700706DC186}"/>
              </a:ext>
            </a:extLst>
          </p:cNvPr>
          <p:cNvSpPr txBox="1"/>
          <p:nvPr/>
        </p:nvSpPr>
        <p:spPr>
          <a:xfrm>
            <a:off x="11267590" y="6447560"/>
            <a:ext cx="304300" cy="1692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fld id="{DA4F3246-57E6-4D23-B4C0-B33CEEC38083}" type="slidenum">
              <a:rPr lang="en-US" sz="1100" smtClean="0">
                <a:solidFill>
                  <a:schemeClr val="tx1"/>
                </a:solidFill>
              </a:rPr>
              <a:pPr algn="r"/>
              <a:t>‹#›</a:t>
            </a:fld>
            <a:endParaRPr lang="en-US" sz="1100" dirty="0">
              <a:solidFill>
                <a:schemeClr val="tx1"/>
              </a:solidFill>
            </a:endParaRPr>
          </a:p>
        </p:txBody>
      </p:sp>
      <p:pic>
        <p:nvPicPr>
          <p:cNvPr id="33" name="Picture 32" descr="Logo&#10;&#10;Description automatically generated">
            <a:extLst>
              <a:ext uri="{FF2B5EF4-FFF2-40B4-BE49-F238E27FC236}">
                <a16:creationId xmlns:a16="http://schemas.microsoft.com/office/drawing/2014/main" id="{413FB830-EF07-2827-2E9A-C62AEEB66DF9}"/>
              </a:ext>
            </a:extLst>
          </p:cNvPr>
          <p:cNvPicPr>
            <a:picLocks noChangeAspect="1"/>
          </p:cNvPicPr>
          <p:nvPr/>
        </p:nvPicPr>
        <p:blipFill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10" y="6400942"/>
            <a:ext cx="620111" cy="26251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E893C4-3B90-E1F1-32DC-B0057DB39E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26308" y="6349636"/>
            <a:ext cx="6398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Source:</a:t>
            </a:r>
          </a:p>
          <a:p>
            <a:r>
              <a:rPr lang="en-US" dirty="0"/>
              <a:t>Notes: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F644A6-12F2-3B17-6083-EE09484EBFF5}"/>
              </a:ext>
            </a:extLst>
          </p:cNvPr>
          <p:cNvSpPr txBox="1"/>
          <p:nvPr/>
        </p:nvSpPr>
        <p:spPr>
          <a:xfrm>
            <a:off x="6856733" y="6697300"/>
            <a:ext cx="4715158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00" dirty="0">
                <a:solidFill>
                  <a:srgbClr val="A0A0A0"/>
                </a:solidFill>
              </a:rPr>
              <a:t>Includes content supplied by Sales Benchmark Index; Copyright © Sales Benchmark Index, 2022</a:t>
            </a:r>
          </a:p>
        </p:txBody>
      </p:sp>
    </p:spTree>
    <p:extLst>
      <p:ext uri="{BB962C8B-B14F-4D97-AF65-F5344CB8AC3E}">
        <p14:creationId xmlns:p14="http://schemas.microsoft.com/office/powerpoint/2010/main" val="119526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31775" indent="-2317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461963" indent="-230188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682625" indent="-220663" algn="l" defTabSz="914400" rtl="0" eaLnBrk="1" latinLnBrk="0" hangingPunct="1">
        <a:lnSpc>
          <a:spcPct val="90000"/>
        </a:lnSpc>
        <a:spcBef>
          <a:spcPts val="500"/>
        </a:spcBef>
        <a:buFont typeface="Avenir Next LT Pro" panose="020B0504020202020204" pitchFamily="34" charset="0"/>
        <a:buChar char="−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862013" indent="-1793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296">
          <p15:clr>
            <a:srgbClr val="F26B43"/>
          </p15:clr>
        </p15:guide>
        <p15:guide id="4" pos="384">
          <p15:clr>
            <a:srgbClr val="F26B43"/>
          </p15:clr>
        </p15:guide>
        <p15:guide id="5" orient="horz" pos="38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BD0C10CB-39A2-E403-62CE-4A22B21F675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1" imgH="381" progId="TCLayout.ActiveDocument.1">
                  <p:embed/>
                </p:oleObj>
              </mc:Choice>
              <mc:Fallback>
                <p:oleObj name="think-cell Slide" r:id="rId3" imgW="381" imgH="381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BD0C10CB-39A2-E403-62CE-4A22B21F675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9E11E89-81AB-628C-553B-1BCA3A42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dirty="0"/>
              <a:t>A Commercial Talent Assessment establishes a baseline for roles and individuals to guide enablement, coaching and playbooks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18179BB-32B0-A24D-4193-55349E7A8E8B}"/>
              </a:ext>
            </a:extLst>
          </p:cNvPr>
          <p:cNvSpPr/>
          <p:nvPr/>
        </p:nvSpPr>
        <p:spPr>
          <a:xfrm>
            <a:off x="661442" y="3571874"/>
            <a:ext cx="10842371" cy="2867025"/>
          </a:xfrm>
          <a:prstGeom prst="rightArrow">
            <a:avLst/>
          </a:prstGeom>
          <a:solidFill>
            <a:srgbClr val="03327C">
              <a:alpha val="76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Google Shape;5887;p25">
            <a:extLst>
              <a:ext uri="{FF2B5EF4-FFF2-40B4-BE49-F238E27FC236}">
                <a16:creationId xmlns:a16="http://schemas.microsoft.com/office/drawing/2014/main" id="{419C8DAA-FDD7-17D5-214A-497B49B9E746}"/>
              </a:ext>
            </a:extLst>
          </p:cNvPr>
          <p:cNvSpPr/>
          <p:nvPr/>
        </p:nvSpPr>
        <p:spPr>
          <a:xfrm>
            <a:off x="436581" y="1501615"/>
            <a:ext cx="1910197" cy="1400922"/>
          </a:xfrm>
          <a:prstGeom prst="homePlate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4D4D4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Calibri"/>
                <a:cs typeface="Calibri"/>
                <a:sym typeface="Calibri"/>
              </a:rPr>
              <a:t>Account Segmentation</a:t>
            </a:r>
            <a:endParaRPr kumimoji="0" sz="14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579E01CB-C220-97C8-65F8-81D5A7A588F9}"/>
              </a:ext>
            </a:extLst>
          </p:cNvPr>
          <p:cNvSpPr/>
          <p:nvPr/>
        </p:nvSpPr>
        <p:spPr>
          <a:xfrm>
            <a:off x="1777365" y="1501615"/>
            <a:ext cx="2743200" cy="1400922"/>
          </a:xfrm>
          <a:prstGeom prst="chevron">
            <a:avLst/>
          </a:prstGeom>
          <a:solidFill>
            <a:srgbClr val="03327C"/>
          </a:solidFill>
          <a:ln w="9525" cap="flat" cmpd="sng">
            <a:noFill/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Calibri"/>
              </a:rPr>
              <a:t>Commercial Talent Assessment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AAC470-BCE1-84F9-9B58-12DC6A13270B}"/>
              </a:ext>
            </a:extLst>
          </p:cNvPr>
          <p:cNvSpPr/>
          <p:nvPr/>
        </p:nvSpPr>
        <p:spPr>
          <a:xfrm>
            <a:off x="540695" y="4096514"/>
            <a:ext cx="1703893" cy="484216"/>
          </a:xfrm>
          <a:prstGeom prst="rect">
            <a:avLst/>
          </a:prstGeom>
          <a:solidFill>
            <a:srgbClr val="0332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Role Identification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510F775-9BD7-4B33-1DBD-277DD46396D3}"/>
              </a:ext>
            </a:extLst>
          </p:cNvPr>
          <p:cNvSpPr/>
          <p:nvPr/>
        </p:nvSpPr>
        <p:spPr>
          <a:xfrm>
            <a:off x="540696" y="4657726"/>
            <a:ext cx="1703893" cy="1140138"/>
          </a:xfrm>
          <a:prstGeom prst="rect">
            <a:avLst/>
          </a:prstGeom>
          <a:solidFill>
            <a:srgbClr val="0332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Segoe UI" panose="020B0502040204020203" pitchFamily="34" charset="0"/>
              </a:rPr>
              <a:t>Define roles in current state Sales organization and identify roles to assess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00B7D0-5544-6700-1088-927EF1B2BE08}"/>
              </a:ext>
            </a:extLst>
          </p:cNvPr>
          <p:cNvSpPr/>
          <p:nvPr/>
        </p:nvSpPr>
        <p:spPr>
          <a:xfrm>
            <a:off x="2448239" y="4096514"/>
            <a:ext cx="1703893" cy="484216"/>
          </a:xfrm>
          <a:prstGeom prst="rect">
            <a:avLst/>
          </a:prstGeom>
          <a:solidFill>
            <a:srgbClr val="0332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Role Profiles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&amp; Competencies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645D61-6984-22C5-4147-571F00A22407}"/>
              </a:ext>
            </a:extLst>
          </p:cNvPr>
          <p:cNvSpPr/>
          <p:nvPr/>
        </p:nvSpPr>
        <p:spPr>
          <a:xfrm>
            <a:off x="2448240" y="4657726"/>
            <a:ext cx="1703893" cy="1140138"/>
          </a:xfrm>
          <a:prstGeom prst="rect">
            <a:avLst/>
          </a:prstGeom>
          <a:solidFill>
            <a:srgbClr val="0332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Segoe UI" panose="020B0502040204020203" pitchFamily="34" charset="0"/>
              </a:rPr>
              <a:t>Define role responsibilities &amp; role-specific competencies for analysis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F5C722B-517B-8A88-5532-45EAFA997B06}"/>
              </a:ext>
            </a:extLst>
          </p:cNvPr>
          <p:cNvSpPr/>
          <p:nvPr/>
        </p:nvSpPr>
        <p:spPr>
          <a:xfrm>
            <a:off x="4355783" y="4096514"/>
            <a:ext cx="1703893" cy="484216"/>
          </a:xfrm>
          <a:prstGeom prst="rect">
            <a:avLst/>
          </a:prstGeom>
          <a:solidFill>
            <a:srgbClr val="0332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Develop Role Behaviors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B575B6-DC17-E816-7851-922B8472D1B5}"/>
              </a:ext>
            </a:extLst>
          </p:cNvPr>
          <p:cNvSpPr/>
          <p:nvPr/>
        </p:nvSpPr>
        <p:spPr>
          <a:xfrm>
            <a:off x="4355784" y="4657726"/>
            <a:ext cx="1703893" cy="1140138"/>
          </a:xfrm>
          <a:prstGeom prst="rect">
            <a:avLst/>
          </a:prstGeom>
          <a:solidFill>
            <a:srgbClr val="0332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Segoe UI" panose="020B0502040204020203" pitchFamily="34" charset="0"/>
              </a:rPr>
              <a:t>Develop good, great, and worst behaviors for each competency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A25A78F-501A-10BA-B854-C9908CE1E0AC}"/>
              </a:ext>
            </a:extLst>
          </p:cNvPr>
          <p:cNvSpPr/>
          <p:nvPr/>
        </p:nvSpPr>
        <p:spPr>
          <a:xfrm>
            <a:off x="6263327" y="4096514"/>
            <a:ext cx="1703893" cy="484216"/>
          </a:xfrm>
          <a:prstGeom prst="rect">
            <a:avLst/>
          </a:prstGeom>
          <a:solidFill>
            <a:srgbClr val="0332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Behavioral Assessment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D523694-531A-7BD1-ED81-CD8A6161E395}"/>
              </a:ext>
            </a:extLst>
          </p:cNvPr>
          <p:cNvSpPr/>
          <p:nvPr/>
        </p:nvSpPr>
        <p:spPr>
          <a:xfrm>
            <a:off x="6263328" y="4657726"/>
            <a:ext cx="1703893" cy="1140138"/>
          </a:xfrm>
          <a:prstGeom prst="rect">
            <a:avLst/>
          </a:prstGeom>
          <a:solidFill>
            <a:srgbClr val="0332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Segoe UI" panose="020B0502040204020203" pitchFamily="34" charset="0"/>
              </a:rPr>
              <a:t>Distribute assessment to  eligible groups to baseline individuals and the organization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7780C44-A556-A7FA-CEB9-6DA958C1674F}"/>
              </a:ext>
            </a:extLst>
          </p:cNvPr>
          <p:cNvSpPr/>
          <p:nvPr/>
        </p:nvSpPr>
        <p:spPr>
          <a:xfrm>
            <a:off x="8170871" y="4096514"/>
            <a:ext cx="1703893" cy="484216"/>
          </a:xfrm>
          <a:prstGeom prst="rect">
            <a:avLst/>
          </a:prstGeom>
          <a:solidFill>
            <a:srgbClr val="0332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Individual &amp; Cohort Analysis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22FF2F7-763E-7FD1-33E4-4CDA3FBE0029}"/>
              </a:ext>
            </a:extLst>
          </p:cNvPr>
          <p:cNvSpPr/>
          <p:nvPr/>
        </p:nvSpPr>
        <p:spPr>
          <a:xfrm>
            <a:off x="8170872" y="4657726"/>
            <a:ext cx="1703893" cy="1140138"/>
          </a:xfrm>
          <a:prstGeom prst="rect">
            <a:avLst/>
          </a:prstGeom>
          <a:solidFill>
            <a:srgbClr val="03327C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Segoe UI" panose="020B0502040204020203" pitchFamily="34" charset="0"/>
              </a:rPr>
              <a:t>Perform analyses at an individual, team, and tenure cohort level to identify deficiencies</a:t>
            </a: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EEC3382C-8993-6D73-2F10-049C4211D06F}"/>
              </a:ext>
            </a:extLst>
          </p:cNvPr>
          <p:cNvSpPr/>
          <p:nvPr/>
        </p:nvSpPr>
        <p:spPr>
          <a:xfrm>
            <a:off x="3936177" y="1499908"/>
            <a:ext cx="2743200" cy="1400922"/>
          </a:xfrm>
          <a:prstGeom prst="chevron">
            <a:avLst/>
          </a:prstGeom>
          <a:solidFill>
            <a:srgbClr val="F2F2F2"/>
          </a:solidFill>
          <a:ln w="9525" cap="flat" cmpd="sng">
            <a:solidFill>
              <a:srgbClr val="4D4D4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+mn-ea"/>
                <a:cs typeface="Calibri"/>
              </a:rPr>
              <a:t>Pair </a:t>
            </a: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+mn-ea"/>
                <a:cs typeface="Calibri"/>
              </a:rPr>
              <a:t>with Historical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+mn-ea"/>
                <a:cs typeface="Calibri"/>
              </a:rPr>
              <a:t>Performance Data</a:t>
            </a:r>
            <a:r>
              <a:rPr kumimoji="0" lang="en-US" sz="1400" b="1" i="0" u="none" strike="noStrike" kern="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+mn-ea"/>
                <a:cs typeface="Calibri"/>
              </a:rPr>
              <a:t>1</a:t>
            </a:r>
          </a:p>
        </p:txBody>
      </p:sp>
      <p:sp>
        <p:nvSpPr>
          <p:cNvPr id="20" name="Google Shape;5887;p25">
            <a:extLst>
              <a:ext uri="{FF2B5EF4-FFF2-40B4-BE49-F238E27FC236}">
                <a16:creationId xmlns:a16="http://schemas.microsoft.com/office/drawing/2014/main" id="{75D15900-3C3B-A6C9-EE84-4C4C0B7DF85F}"/>
              </a:ext>
            </a:extLst>
          </p:cNvPr>
          <p:cNvSpPr/>
          <p:nvPr/>
        </p:nvSpPr>
        <p:spPr>
          <a:xfrm>
            <a:off x="6731578" y="1291039"/>
            <a:ext cx="1910197" cy="869862"/>
          </a:xfrm>
          <a:prstGeom prst="homePlate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4D4D4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40" tIns="4570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+mn-ea"/>
                <a:cs typeface="Calibri"/>
                <a:sym typeface="Calibri"/>
              </a:rPr>
              <a:t>Team Deficiencies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+mn-ea"/>
                <a:cs typeface="Calibri"/>
                <a:sym typeface="Calibri"/>
              </a:rPr>
              <a:t>Focused training and enablement for deficiencies within the organization</a:t>
            </a:r>
          </a:p>
        </p:txBody>
      </p:sp>
      <p:sp>
        <p:nvSpPr>
          <p:cNvPr id="21" name="Google Shape;5887;p25">
            <a:extLst>
              <a:ext uri="{FF2B5EF4-FFF2-40B4-BE49-F238E27FC236}">
                <a16:creationId xmlns:a16="http://schemas.microsoft.com/office/drawing/2014/main" id="{5CDFEB37-EE20-8DF4-C06B-FD464078C084}"/>
              </a:ext>
            </a:extLst>
          </p:cNvPr>
          <p:cNvSpPr/>
          <p:nvPr/>
        </p:nvSpPr>
        <p:spPr>
          <a:xfrm>
            <a:off x="6731578" y="2201738"/>
            <a:ext cx="1910197" cy="869862"/>
          </a:xfrm>
          <a:prstGeom prst="homePlate">
            <a:avLst>
              <a:gd name="adj" fmla="val 50000"/>
            </a:avLst>
          </a:prstGeom>
          <a:solidFill>
            <a:srgbClr val="F2F2F2"/>
          </a:solidFill>
          <a:ln w="9525" cap="flat" cmpd="sng">
            <a:solidFill>
              <a:srgbClr val="4D4D4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40" tIns="45700" rIns="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Calibri"/>
                <a:cs typeface="Calibri"/>
                <a:sym typeface="Calibri"/>
              </a:rPr>
              <a:t>Individual Deficiencies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Calibri"/>
                <a:cs typeface="Calibri"/>
                <a:sym typeface="Calibri"/>
              </a:rPr>
              <a:t>Focused training, coaching and enablement; Individual Development Plan (IDP)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1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5890;p25">
            <a:extLst>
              <a:ext uri="{FF2B5EF4-FFF2-40B4-BE49-F238E27FC236}">
                <a16:creationId xmlns:a16="http://schemas.microsoft.com/office/drawing/2014/main" id="{26DCB102-12AB-C0CF-A6CD-F7DB123467F8}"/>
              </a:ext>
            </a:extLst>
          </p:cNvPr>
          <p:cNvSpPr/>
          <p:nvPr/>
        </p:nvSpPr>
        <p:spPr>
          <a:xfrm>
            <a:off x="354882" y="3956008"/>
            <a:ext cx="365760" cy="365760"/>
          </a:xfrm>
          <a:prstGeom prst="ellipse">
            <a:avLst/>
          </a:prstGeom>
          <a:solidFill>
            <a:srgbClr val="A9A9A9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3327C">
                <a:alpha val="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  <a:sym typeface="Arial"/>
              </a:rPr>
              <a:t>A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3" name="Google Shape;5890;p25">
            <a:extLst>
              <a:ext uri="{FF2B5EF4-FFF2-40B4-BE49-F238E27FC236}">
                <a16:creationId xmlns:a16="http://schemas.microsoft.com/office/drawing/2014/main" id="{DCF64071-54D0-28B1-BF72-2C1C0B5E59A2}"/>
              </a:ext>
            </a:extLst>
          </p:cNvPr>
          <p:cNvSpPr/>
          <p:nvPr/>
        </p:nvSpPr>
        <p:spPr>
          <a:xfrm>
            <a:off x="2271185" y="3956008"/>
            <a:ext cx="365760" cy="365760"/>
          </a:xfrm>
          <a:prstGeom prst="ellipse">
            <a:avLst/>
          </a:prstGeom>
          <a:solidFill>
            <a:srgbClr val="A9A9A9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3327C">
                <a:alpha val="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  <a:sym typeface="Arial"/>
              </a:rPr>
              <a:t>B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4" name="Google Shape;5890;p25">
            <a:extLst>
              <a:ext uri="{FF2B5EF4-FFF2-40B4-BE49-F238E27FC236}">
                <a16:creationId xmlns:a16="http://schemas.microsoft.com/office/drawing/2014/main" id="{6F120C90-1BAB-FAF6-720E-6B67DDE0C86E}"/>
              </a:ext>
            </a:extLst>
          </p:cNvPr>
          <p:cNvSpPr/>
          <p:nvPr/>
        </p:nvSpPr>
        <p:spPr>
          <a:xfrm>
            <a:off x="4187488" y="3956008"/>
            <a:ext cx="365760" cy="365760"/>
          </a:xfrm>
          <a:prstGeom prst="ellipse">
            <a:avLst/>
          </a:prstGeom>
          <a:solidFill>
            <a:srgbClr val="A9A9A9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3327C">
                <a:alpha val="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  <a:sym typeface="Arial"/>
              </a:rPr>
              <a:t>C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5" name="Google Shape;5890;p25">
            <a:extLst>
              <a:ext uri="{FF2B5EF4-FFF2-40B4-BE49-F238E27FC236}">
                <a16:creationId xmlns:a16="http://schemas.microsoft.com/office/drawing/2014/main" id="{5375D273-AFEA-A8D9-1C6A-ED278181C448}"/>
              </a:ext>
            </a:extLst>
          </p:cNvPr>
          <p:cNvSpPr/>
          <p:nvPr/>
        </p:nvSpPr>
        <p:spPr>
          <a:xfrm>
            <a:off x="6103791" y="3956008"/>
            <a:ext cx="365760" cy="365760"/>
          </a:xfrm>
          <a:prstGeom prst="ellipse">
            <a:avLst/>
          </a:prstGeom>
          <a:solidFill>
            <a:srgbClr val="A9A9A9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3327C">
                <a:alpha val="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  <a:sym typeface="Arial"/>
              </a:rPr>
              <a:t>D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6" name="Google Shape;5890;p25">
            <a:extLst>
              <a:ext uri="{FF2B5EF4-FFF2-40B4-BE49-F238E27FC236}">
                <a16:creationId xmlns:a16="http://schemas.microsoft.com/office/drawing/2014/main" id="{964B5720-1FDB-222B-2230-B15069970B04}"/>
              </a:ext>
            </a:extLst>
          </p:cNvPr>
          <p:cNvSpPr/>
          <p:nvPr/>
        </p:nvSpPr>
        <p:spPr>
          <a:xfrm>
            <a:off x="8020095" y="3956008"/>
            <a:ext cx="365760" cy="365760"/>
          </a:xfrm>
          <a:prstGeom prst="ellipse">
            <a:avLst/>
          </a:prstGeom>
          <a:solidFill>
            <a:srgbClr val="A9A9A9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3327C">
                <a:alpha val="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  <a:sym typeface="Arial"/>
              </a:rPr>
              <a:t>E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B0C03BC3-4B5C-246B-C9F1-01C588EEE3BE}"/>
              </a:ext>
            </a:extLst>
          </p:cNvPr>
          <p:cNvSpPr/>
          <p:nvPr/>
        </p:nvSpPr>
        <p:spPr>
          <a:xfrm rot="16200000" flipH="1" flipV="1">
            <a:off x="5122572" y="-1516352"/>
            <a:ext cx="638925" cy="9689935"/>
          </a:xfrm>
          <a:prstGeom prst="leftBrace">
            <a:avLst>
              <a:gd name="adj1" fmla="val 8333"/>
              <a:gd name="adj2" fmla="val 76334"/>
            </a:avLst>
          </a:prstGeom>
          <a:noFill/>
          <a:ln w="38100" cap="flat" cmpd="sng" algn="ctr">
            <a:solidFill>
              <a:srgbClr val="03327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6150E6C0-5A8B-8AB4-EA50-2D043E86085F}"/>
              </a:ext>
            </a:extLst>
          </p:cNvPr>
          <p:cNvSpPr/>
          <p:nvPr/>
        </p:nvSpPr>
        <p:spPr>
          <a:xfrm>
            <a:off x="8741671" y="1499908"/>
            <a:ext cx="2743200" cy="1400922"/>
          </a:xfrm>
          <a:prstGeom prst="chevron">
            <a:avLst/>
          </a:prstGeom>
          <a:solidFill>
            <a:srgbClr val="F2F2F2"/>
          </a:solidFill>
          <a:ln w="9525" cap="flat" cmpd="sng">
            <a:solidFill>
              <a:srgbClr val="4D4D4D"/>
            </a:solidFill>
            <a:prstDash val="dot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+mn-ea"/>
                <a:cs typeface="Calibri"/>
              </a:rPr>
              <a:t>Develop Enablement Materials for Sales Process &amp; Playbook</a:t>
            </a:r>
          </a:p>
        </p:txBody>
      </p:sp>
      <p:sp>
        <p:nvSpPr>
          <p:cNvPr id="29" name="Google Shape;5890;p25">
            <a:extLst>
              <a:ext uri="{FF2B5EF4-FFF2-40B4-BE49-F238E27FC236}">
                <a16:creationId xmlns:a16="http://schemas.microsoft.com/office/drawing/2014/main" id="{92E2B18B-9F9E-EE34-240A-D86EF79934F2}"/>
              </a:ext>
            </a:extLst>
          </p:cNvPr>
          <p:cNvSpPr/>
          <p:nvPr/>
        </p:nvSpPr>
        <p:spPr>
          <a:xfrm>
            <a:off x="247595" y="1340579"/>
            <a:ext cx="365760" cy="365760"/>
          </a:xfrm>
          <a:prstGeom prst="ellipse">
            <a:avLst/>
          </a:prstGeom>
          <a:solidFill>
            <a:srgbClr val="A9A9A9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3327C">
                <a:alpha val="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Arial"/>
                <a:cs typeface="Arial"/>
                <a:sym typeface="Arial"/>
              </a:rPr>
              <a:t>1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0" name="Google Shape;5890;p25">
            <a:extLst>
              <a:ext uri="{FF2B5EF4-FFF2-40B4-BE49-F238E27FC236}">
                <a16:creationId xmlns:a16="http://schemas.microsoft.com/office/drawing/2014/main" id="{8F9AFE3E-8022-759D-0D41-3A8B6474C113}"/>
              </a:ext>
            </a:extLst>
          </p:cNvPr>
          <p:cNvSpPr/>
          <p:nvPr/>
        </p:nvSpPr>
        <p:spPr>
          <a:xfrm>
            <a:off x="1771259" y="1340579"/>
            <a:ext cx="365760" cy="365760"/>
          </a:xfrm>
          <a:prstGeom prst="ellipse">
            <a:avLst/>
          </a:prstGeom>
          <a:solidFill>
            <a:srgbClr val="A9A9A9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3327C">
                <a:alpha val="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  <a:sym typeface="Arial"/>
              </a:rPr>
              <a:t>2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1" name="Google Shape;5890;p25">
            <a:extLst>
              <a:ext uri="{FF2B5EF4-FFF2-40B4-BE49-F238E27FC236}">
                <a16:creationId xmlns:a16="http://schemas.microsoft.com/office/drawing/2014/main" id="{3A0A8C50-43B8-BC0A-2687-9DF135932DA9}"/>
              </a:ext>
            </a:extLst>
          </p:cNvPr>
          <p:cNvSpPr/>
          <p:nvPr/>
        </p:nvSpPr>
        <p:spPr>
          <a:xfrm>
            <a:off x="3885659" y="1340579"/>
            <a:ext cx="365760" cy="365760"/>
          </a:xfrm>
          <a:prstGeom prst="ellipse">
            <a:avLst/>
          </a:prstGeom>
          <a:solidFill>
            <a:srgbClr val="A9A9A9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3327C">
                <a:alpha val="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  <a:sym typeface="Arial"/>
              </a:rPr>
              <a:t>3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2" name="Google Shape;5890;p25">
            <a:extLst>
              <a:ext uri="{FF2B5EF4-FFF2-40B4-BE49-F238E27FC236}">
                <a16:creationId xmlns:a16="http://schemas.microsoft.com/office/drawing/2014/main" id="{02B4D070-080C-48E0-16EF-C0DA0AE1F3A3}"/>
              </a:ext>
            </a:extLst>
          </p:cNvPr>
          <p:cNvSpPr/>
          <p:nvPr/>
        </p:nvSpPr>
        <p:spPr>
          <a:xfrm>
            <a:off x="6493276" y="1982653"/>
            <a:ext cx="365760" cy="365760"/>
          </a:xfrm>
          <a:prstGeom prst="ellipse">
            <a:avLst/>
          </a:prstGeom>
          <a:solidFill>
            <a:srgbClr val="A9A9A9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3327C">
                <a:alpha val="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  <a:sym typeface="Arial"/>
              </a:rPr>
              <a:t>4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3" name="Google Shape;5890;p25">
            <a:extLst>
              <a:ext uri="{FF2B5EF4-FFF2-40B4-BE49-F238E27FC236}">
                <a16:creationId xmlns:a16="http://schemas.microsoft.com/office/drawing/2014/main" id="{57C3FDE1-89BB-CE21-347B-2A32065727C3}"/>
              </a:ext>
            </a:extLst>
          </p:cNvPr>
          <p:cNvSpPr/>
          <p:nvPr/>
        </p:nvSpPr>
        <p:spPr>
          <a:xfrm>
            <a:off x="8693976" y="1340430"/>
            <a:ext cx="365760" cy="365760"/>
          </a:xfrm>
          <a:prstGeom prst="ellipse">
            <a:avLst/>
          </a:prstGeom>
          <a:solidFill>
            <a:srgbClr val="A9A9A9"/>
          </a:solidFill>
          <a:ln w="9525" cap="flat" cmpd="sng">
            <a:solidFill>
              <a:srgbClr val="4D4D4D"/>
            </a:solidFill>
            <a:prstDash val="solid"/>
            <a:round/>
            <a:headEnd type="none" w="sm" len="sm"/>
            <a:tailEnd type="none" w="sm" len="sm"/>
          </a:ln>
          <a:effectLst>
            <a:outerShdw blurRad="76200" dist="50800" dir="5400000" algn="tl" rotWithShape="0">
              <a:srgbClr val="03327C">
                <a:alpha val="392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venir Next LT Pro"/>
                <a:ea typeface="+mn-ea"/>
                <a:cs typeface="Arial"/>
                <a:sym typeface="Arial"/>
              </a:rPr>
              <a:t>5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19815CC-3874-5608-56D7-3CC1210D92A5}"/>
              </a:ext>
            </a:extLst>
          </p:cNvPr>
          <p:cNvSpPr txBox="1"/>
          <p:nvPr/>
        </p:nvSpPr>
        <p:spPr>
          <a:xfrm>
            <a:off x="1645920" y="6006713"/>
            <a:ext cx="78115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1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Historical Performance data may include last 2 years Quota Attainment, Win Rate, Sales Cycle Length, Average Deal Size, President’s Club and any other data points that measure seller success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684F8B-4623-CEE5-498C-92DB6B3F66D1}"/>
              </a:ext>
            </a:extLst>
          </p:cNvPr>
          <p:cNvSpPr txBox="1"/>
          <p:nvPr/>
        </p:nvSpPr>
        <p:spPr>
          <a:xfrm>
            <a:off x="7746124" y="6434245"/>
            <a:ext cx="410814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900" b="1" dirty="0">
                <a:solidFill>
                  <a:schemeClr val="accent2"/>
                </a:solidFill>
              </a:rPr>
              <a:t>Access to the full guide is reserved for Growth Accelerator Subscribers</a:t>
            </a:r>
          </a:p>
        </p:txBody>
      </p:sp>
    </p:spTree>
    <p:extLst>
      <p:ext uri="{BB962C8B-B14F-4D97-AF65-F5344CB8AC3E}">
        <p14:creationId xmlns:p14="http://schemas.microsoft.com/office/powerpoint/2010/main" val="4182233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BI 22">
  <a:themeElements>
    <a:clrScheme name="SBI New Colors">
      <a:dk1>
        <a:srgbClr val="071E31"/>
      </a:dk1>
      <a:lt1>
        <a:srgbClr val="FFFFFF"/>
      </a:lt1>
      <a:dk2>
        <a:srgbClr val="071E31"/>
      </a:dk2>
      <a:lt2>
        <a:srgbClr val="E7E6E6"/>
      </a:lt2>
      <a:accent1>
        <a:srgbClr val="071E31"/>
      </a:accent1>
      <a:accent2>
        <a:srgbClr val="03327C"/>
      </a:accent2>
      <a:accent3>
        <a:srgbClr val="2391CF"/>
      </a:accent3>
      <a:accent4>
        <a:srgbClr val="7AC3F8"/>
      </a:accent4>
      <a:accent5>
        <a:srgbClr val="880E4F"/>
      </a:accent5>
      <a:accent6>
        <a:srgbClr val="F8B737"/>
      </a:accent6>
      <a:hlink>
        <a:srgbClr val="0563C1"/>
      </a:hlink>
      <a:folHlink>
        <a:srgbClr val="880E4F"/>
      </a:folHlink>
    </a:clrScheme>
    <a:fontScheme name="SBI Fon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SBI 22" id="{2C4BED3C-640A-4025-A9FB-C2FC653035AE}" vid="{D5CE037E-23D5-40DE-9E76-7CF5BA186C2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b45e2b-cabf-4cc0-9f00-e72f0b447b06">
      <Terms xmlns="http://schemas.microsoft.com/office/infopath/2007/PartnerControls"/>
    </lcf76f155ced4ddcb4097134ff3c332f>
    <TaxCatchAll xmlns="162cfcd4-8cf0-4e82-80c5-9e43bd7d75c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B4DD5FFB695C45A18BC2689F29252A" ma:contentTypeVersion="13" ma:contentTypeDescription="Create a new document." ma:contentTypeScope="" ma:versionID="83bd64f558a0d0b23c569927676891be">
  <xsd:schema xmlns:xsd="http://www.w3.org/2001/XMLSchema" xmlns:xs="http://www.w3.org/2001/XMLSchema" xmlns:p="http://schemas.microsoft.com/office/2006/metadata/properties" xmlns:ns2="8cb45e2b-cabf-4cc0-9f00-e72f0b447b06" xmlns:ns3="162cfcd4-8cf0-4e82-80c5-9e43bd7d75c8" targetNamespace="http://schemas.microsoft.com/office/2006/metadata/properties" ma:root="true" ma:fieldsID="fb83808769dd86f9b0fce7df9f368cfd" ns2:_="" ns3:_="">
    <xsd:import namespace="8cb45e2b-cabf-4cc0-9f00-e72f0b447b06"/>
    <xsd:import namespace="162cfcd4-8cf0-4e82-80c5-9e43bd7d75c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b45e2b-cabf-4cc0-9f00-e72f0b447b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1b09f5f-bb09-4671-a415-1b43de82a03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2cfcd4-8cf0-4e82-80c5-9e43bd7d75c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665ab976-2bca-4d02-8151-2c405a304dee}" ma:internalName="TaxCatchAll" ma:showField="CatchAllData" ma:web="162cfcd4-8cf0-4e82-80c5-9e43bd7d75c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2350EC3-8DDE-47D6-888E-07D1C5B46AA3}">
  <ds:schemaRefs>
    <ds:schemaRef ds:uri="http://schemas.microsoft.com/office/2006/metadata/properties"/>
    <ds:schemaRef ds:uri="http://schemas.microsoft.com/office/infopath/2007/PartnerControls"/>
    <ds:schemaRef ds:uri="8cb45e2b-cabf-4cc0-9f00-e72f0b447b06"/>
    <ds:schemaRef ds:uri="162cfcd4-8cf0-4e82-80c5-9e43bd7d75c8"/>
  </ds:schemaRefs>
</ds:datastoreItem>
</file>

<file path=customXml/itemProps2.xml><?xml version="1.0" encoding="utf-8"?>
<ds:datastoreItem xmlns:ds="http://schemas.openxmlformats.org/officeDocument/2006/customXml" ds:itemID="{D5458EB4-2E21-4138-AB2D-6A7F850353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BA2297-72AB-4744-B134-FF72B29B177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b45e2b-cabf-4cc0-9f00-e72f0b447b06"/>
    <ds:schemaRef ds:uri="162cfcd4-8cf0-4e82-80c5-9e43bd7d75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188</Words>
  <Application>Microsoft Office PowerPoint</Application>
  <PresentationFormat>Widescreen</PresentationFormat>
  <Paragraphs>32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Avenir Next LT Pro</vt:lpstr>
      <vt:lpstr>Courier New</vt:lpstr>
      <vt:lpstr>SBI 22</vt:lpstr>
      <vt:lpstr>think-cell Slide</vt:lpstr>
      <vt:lpstr>A Commercial Talent Assessment establishes a baseline for roles and individuals to guide enablement, coaching and playbooks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Commercial Talent Assessment establishes a baseline for roles and individuals to guide enablement, coaching and playbooks</dc:title>
  <dc:creator>Melissa Valdez</dc:creator>
  <cp:lastModifiedBy>Melissa Valdez</cp:lastModifiedBy>
  <cp:revision>1</cp:revision>
  <dcterms:created xsi:type="dcterms:W3CDTF">2023-03-01T03:30:15Z</dcterms:created>
  <dcterms:modified xsi:type="dcterms:W3CDTF">2023-03-01T18:51:32Z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0x01010011B4DD5FFB695C45A18BC2689F29252A</vt:lpwstr>
  </property>
</Properties>
</file>